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62" r:id="rId2"/>
    <p:sldMasterId id="2147483664" r:id="rId3"/>
    <p:sldMasterId id="2147483668" r:id="rId4"/>
    <p:sldMasterId id="2147483672" r:id="rId5"/>
    <p:sldMasterId id="2147483675" r:id="rId6"/>
    <p:sldMasterId id="2147483678" r:id="rId7"/>
    <p:sldMasterId id="2147483680" r:id="rId8"/>
  </p:sldMasterIdLst>
  <p:notesMasterIdLst>
    <p:notesMasterId r:id="rId46"/>
  </p:notesMasterIdLst>
  <p:sldIdLst>
    <p:sldId id="259" r:id="rId9"/>
    <p:sldId id="2146846089" r:id="rId10"/>
    <p:sldId id="322" r:id="rId11"/>
    <p:sldId id="2146846103" r:id="rId12"/>
    <p:sldId id="2146846090" r:id="rId13"/>
    <p:sldId id="2146846105" r:id="rId14"/>
    <p:sldId id="2146846088" r:id="rId15"/>
    <p:sldId id="2146846104" r:id="rId16"/>
    <p:sldId id="2146846091" r:id="rId17"/>
    <p:sldId id="2146846099" r:id="rId18"/>
    <p:sldId id="2146846061" r:id="rId19"/>
    <p:sldId id="2146846101" r:id="rId20"/>
    <p:sldId id="2146846102" r:id="rId21"/>
    <p:sldId id="2146846096" r:id="rId22"/>
    <p:sldId id="2146846093" r:id="rId23"/>
    <p:sldId id="2146846053" r:id="rId24"/>
    <p:sldId id="2146846084" r:id="rId25"/>
    <p:sldId id="2146846066" r:id="rId26"/>
    <p:sldId id="2146846083" r:id="rId27"/>
    <p:sldId id="2146846094" r:id="rId28"/>
    <p:sldId id="274" r:id="rId29"/>
    <p:sldId id="327" r:id="rId30"/>
    <p:sldId id="333" r:id="rId31"/>
    <p:sldId id="329" r:id="rId32"/>
    <p:sldId id="331" r:id="rId33"/>
    <p:sldId id="334" r:id="rId34"/>
    <p:sldId id="2146846064" r:id="rId35"/>
    <p:sldId id="332" r:id="rId36"/>
    <p:sldId id="310" r:id="rId37"/>
    <p:sldId id="317" r:id="rId38"/>
    <p:sldId id="318" r:id="rId39"/>
    <p:sldId id="319" r:id="rId40"/>
    <p:sldId id="320" r:id="rId41"/>
    <p:sldId id="262" r:id="rId42"/>
    <p:sldId id="258" r:id="rId43"/>
    <p:sldId id="2146846085" r:id="rId44"/>
    <p:sldId id="2146846087" r:id="rId4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62B"/>
    <a:srgbClr val="445D5C"/>
    <a:srgbClr val="115E67"/>
    <a:srgbClr val="EDEBE6"/>
    <a:srgbClr val="FF9933"/>
    <a:srgbClr val="B753C1"/>
    <a:srgbClr val="C04DAB"/>
    <a:srgbClr val="34A798"/>
    <a:srgbClr val="8B5B29"/>
    <a:srgbClr val="7F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609" autoAdjust="0"/>
  </p:normalViewPr>
  <p:slideViewPr>
    <p:cSldViewPr snapToGrid="0">
      <p:cViewPr varScale="1">
        <p:scale>
          <a:sx n="68" d="100"/>
          <a:sy n="68" d="100"/>
        </p:scale>
        <p:origin x="84"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5"/>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3" y="1"/>
            <a:ext cx="2971800" cy="466435"/>
          </a:xfrm>
          <a:prstGeom prst="rect">
            <a:avLst/>
          </a:prstGeom>
        </p:spPr>
        <p:txBody>
          <a:bodyPr vert="horz" lIns="92830" tIns="46415" rIns="92830" bIns="46415" rtlCol="0"/>
          <a:lstStyle>
            <a:lvl1pPr algn="r">
              <a:defRPr sz="1200"/>
            </a:lvl1pPr>
          </a:lstStyle>
          <a:p>
            <a:fld id="{0844AB89-6737-4F76-9FB9-465F394A5782}" type="datetimeFigureOut">
              <a:rPr lang="en-US" smtClean="0"/>
              <a:t>4/3/2026</a:t>
            </a:fld>
            <a:endParaRPr lang="en-US"/>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73894"/>
            <a:ext cx="5486400" cy="3660458"/>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2971800" cy="46643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9"/>
            <a:ext cx="2971800" cy="466434"/>
          </a:xfrm>
          <a:prstGeom prst="rect">
            <a:avLst/>
          </a:prstGeom>
        </p:spPr>
        <p:txBody>
          <a:bodyPr vert="horz" lIns="92830" tIns="46415" rIns="92830" bIns="46415" rtlCol="0" anchor="b"/>
          <a:lstStyle>
            <a:lvl1pPr algn="r">
              <a:defRPr sz="1200"/>
            </a:lvl1pPr>
          </a:lstStyle>
          <a:p>
            <a:fld id="{7205D697-E4EE-4E45-9F56-3CAA03DE63FB}" type="slidenum">
              <a:rPr lang="en-US" smtClean="0"/>
              <a:t>‹#›</a:t>
            </a:fld>
            <a:endParaRPr lang="en-US"/>
          </a:p>
        </p:txBody>
      </p:sp>
    </p:spTree>
    <p:extLst>
      <p:ext uri="{BB962C8B-B14F-4D97-AF65-F5344CB8AC3E}">
        <p14:creationId xmlns:p14="http://schemas.microsoft.com/office/powerpoint/2010/main" val="337192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28299">
              <a:defRPr/>
            </a:pPr>
            <a:endParaRPr lang="en-US">
              <a:solidFill>
                <a:prstClr val="black"/>
              </a:solidFill>
              <a:latin typeface="Calibri" panose="020F0502020204030204"/>
            </a:endParaRPr>
          </a:p>
        </p:txBody>
      </p:sp>
      <p:sp>
        <p:nvSpPr>
          <p:cNvPr id="5" name="Footer Placeholder 4"/>
          <p:cNvSpPr>
            <a:spLocks noGrp="1"/>
          </p:cNvSpPr>
          <p:nvPr>
            <p:ph type="ftr" sz="quarter" idx="4"/>
          </p:nvPr>
        </p:nvSpPr>
        <p:spPr/>
        <p:txBody>
          <a:bodyPr/>
          <a:lstStyle/>
          <a:p>
            <a:pPr defTabSz="928299">
              <a:defRPr/>
            </a:pPr>
            <a:endParaRPr lang="en-US">
              <a:solidFill>
                <a:prstClr val="black"/>
              </a:solidFill>
              <a:latin typeface="Calibri" panose="020F0502020204030204"/>
            </a:endParaRPr>
          </a:p>
        </p:txBody>
      </p:sp>
      <p:sp>
        <p:nvSpPr>
          <p:cNvPr id="6" name="Slide Number Placeholder 5"/>
          <p:cNvSpPr>
            <a:spLocks noGrp="1"/>
          </p:cNvSpPr>
          <p:nvPr>
            <p:ph type="sldNum" sz="quarter" idx="5"/>
          </p:nvPr>
        </p:nvSpPr>
        <p:spPr/>
        <p:txBody>
          <a:bodyPr/>
          <a:lstStyle/>
          <a:p>
            <a:pPr defTabSz="928299">
              <a:defRPr/>
            </a:pPr>
            <a:fld id="{C4238A1A-DC65-4553-A87D-9B4C0FCDB059}" type="slidenum">
              <a:rPr lang="en-US">
                <a:solidFill>
                  <a:prstClr val="black"/>
                </a:solidFill>
                <a:latin typeface="Calibri" panose="020F0502020204030204"/>
              </a:rPr>
              <a:pPr defTabSz="92829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001027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50B64-2744-2805-FCE6-E38AACC20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FE702-FFAF-6514-DA29-B497B6ED2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64E97-C593-D95A-1548-12169B2155DE}"/>
              </a:ext>
            </a:extLst>
          </p:cNvPr>
          <p:cNvSpPr>
            <a:spLocks noGrp="1"/>
          </p:cNvSpPr>
          <p:nvPr>
            <p:ph type="body" idx="1"/>
          </p:nvPr>
        </p:nvSpPr>
        <p:spPr/>
        <p:txBody>
          <a:bodyPr/>
          <a:lstStyle/>
          <a:p>
            <a:r>
              <a:rPr lang="en-US"/>
              <a:t>Chuck </a:t>
            </a:r>
          </a:p>
        </p:txBody>
      </p:sp>
      <p:sp>
        <p:nvSpPr>
          <p:cNvPr id="4" name="Slide Number Placeholder 3">
            <a:extLst>
              <a:ext uri="{FF2B5EF4-FFF2-40B4-BE49-F238E27FC236}">
                <a16:creationId xmlns:a16="http://schemas.microsoft.com/office/drawing/2014/main" id="{6D00FAE5-12E3-E388-6876-57AA3DDC6CC1}"/>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27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DCB02-D06E-D2E4-A05B-36BC9914C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1CD85-55DF-EE4D-1736-BA04D5D7F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F483D-1689-B63A-FEA1-D2BC48292EEB}"/>
              </a:ext>
            </a:extLst>
          </p:cNvPr>
          <p:cNvSpPr>
            <a:spLocks noGrp="1"/>
          </p:cNvSpPr>
          <p:nvPr>
            <p:ph type="body" idx="1"/>
          </p:nvPr>
        </p:nvSpPr>
        <p:spPr/>
        <p:txBody>
          <a:bodyPr/>
          <a:lstStyle/>
          <a:p>
            <a:r>
              <a:rPr lang="en-US"/>
              <a:t>Chuck </a:t>
            </a:r>
          </a:p>
        </p:txBody>
      </p:sp>
      <p:sp>
        <p:nvSpPr>
          <p:cNvPr id="4" name="Slide Number Placeholder 3">
            <a:extLst>
              <a:ext uri="{FF2B5EF4-FFF2-40B4-BE49-F238E27FC236}">
                <a16:creationId xmlns:a16="http://schemas.microsoft.com/office/drawing/2014/main" id="{1ADA8FDF-ABDF-5239-9152-D575C206DC04}"/>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157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6FE59-DB1C-9E61-8E68-7126CDBDC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765A2-7ED8-9A9D-F1EC-84FDB044F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8C490-33F2-F235-F854-4253A1600A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D21399-9AC7-DF86-1931-A2C2C6F98B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5D697-E4EE-4E45-9F56-3CAA03DE63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0871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FDDCC-084D-3976-37EF-53E450AE4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7666E-8B27-8032-DF79-21EEB70C8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9B864-0711-5806-14FC-7E7E9823AE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DBCB55-F86C-516F-BD93-3484EAECC5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5D697-E4EE-4E45-9F56-3CAA03DE63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4914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E326E-BB13-0B78-DF51-9EC269312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76F18-87AB-B549-B9A9-0D4436F73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1B250-26F6-D574-65B3-170022A6EB4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9D93415-7550-2BE2-0B10-2FE7C5E987B0}"/>
              </a:ext>
            </a:extLst>
          </p:cNvPr>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397C12-8181-0AFE-9D7A-C2CE2054F57B}"/>
              </a:ext>
            </a:extLst>
          </p:cNvPr>
          <p:cNvSpPr>
            <a:spLocks noGrp="1"/>
          </p:cNvSpPr>
          <p:nvPr>
            <p:ph type="ftr" sz="quarter" idx="4"/>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5EE9585-B3B4-8A71-4EA4-040A72AE583B}"/>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4238A1A-DC65-4553-A87D-9B4C0FCDB0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368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Chuck </a:t>
            </a: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852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3DA2E-38D0-A361-0E93-7845BF9E6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68CC6-36DE-BB85-6256-B79F50D66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B6520-87F6-5835-DDDA-E841994C8CF1}"/>
              </a:ext>
            </a:extLst>
          </p:cNvPr>
          <p:cNvSpPr>
            <a:spLocks noGrp="1"/>
          </p:cNvSpPr>
          <p:nvPr>
            <p:ph type="body" idx="1"/>
          </p:nvPr>
        </p:nvSpPr>
        <p:spPr/>
        <p:txBody>
          <a:bodyPr/>
          <a:lstStyle/>
          <a:p>
            <a:r>
              <a:rPr lang="en-US" dirty="0"/>
              <a:t>Chuck </a:t>
            </a:r>
          </a:p>
        </p:txBody>
      </p:sp>
      <p:sp>
        <p:nvSpPr>
          <p:cNvPr id="4" name="Slide Number Placeholder 3">
            <a:extLst>
              <a:ext uri="{FF2B5EF4-FFF2-40B4-BE49-F238E27FC236}">
                <a16:creationId xmlns:a16="http://schemas.microsoft.com/office/drawing/2014/main" id="{7A4ADB53-B888-3746-B6A3-8C29551CAFE1}"/>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581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5D697-E4EE-4E45-9F56-3CAA03DE63FB}" type="slidenum">
              <a:rPr lang="en-US" smtClean="0"/>
              <a:t>18</a:t>
            </a:fld>
            <a:endParaRPr lang="en-US"/>
          </a:p>
        </p:txBody>
      </p:sp>
    </p:spTree>
    <p:extLst>
      <p:ext uri="{BB962C8B-B14F-4D97-AF65-F5344CB8AC3E}">
        <p14:creationId xmlns:p14="http://schemas.microsoft.com/office/powerpoint/2010/main" val="703290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5D697-E4EE-4E45-9F56-3CAA03DE63FB}" type="slidenum">
              <a:rPr lang="en-US" smtClean="0"/>
              <a:t>19</a:t>
            </a:fld>
            <a:endParaRPr lang="en-US"/>
          </a:p>
        </p:txBody>
      </p:sp>
    </p:spTree>
    <p:extLst>
      <p:ext uri="{BB962C8B-B14F-4D97-AF65-F5344CB8AC3E}">
        <p14:creationId xmlns:p14="http://schemas.microsoft.com/office/powerpoint/2010/main" val="762954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2DE5-87C4-126B-444C-6E3A61EA0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05826-1B2F-8919-A9D8-E81AA97BA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4CC42-7378-F737-F286-1CE3BA0AFA9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5B96A60-3F62-FAF5-4C37-730F628C79FC}"/>
              </a:ext>
            </a:extLst>
          </p:cNvPr>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63CEDE-6A68-67E6-9729-01BD62AF9DCA}"/>
              </a:ext>
            </a:extLst>
          </p:cNvPr>
          <p:cNvSpPr>
            <a:spLocks noGrp="1"/>
          </p:cNvSpPr>
          <p:nvPr>
            <p:ph type="ftr" sz="quarter" idx="4"/>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A6D1D0-9F53-0584-AB89-D53E02D49953}"/>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4238A1A-DC65-4553-A87D-9B4C0FCDB0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0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23715-784A-8A9B-4EFE-A570F874B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4B9AE-FF19-7F65-ED43-482FFFA334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DE9CB-E1DF-FB30-16D9-35B7C9B6CCF6}"/>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C8C1E88-6ED9-6689-B511-D50E0E5DFB26}"/>
              </a:ext>
            </a:extLst>
          </p:cNvPr>
          <p:cNvSpPr>
            <a:spLocks noGrp="1"/>
          </p:cNvSpPr>
          <p:nvPr>
            <p:ph type="hdr" sz="quarter"/>
          </p:nvPr>
        </p:nvSpPr>
        <p:spPr/>
        <p:txBody>
          <a:bodyPr/>
          <a:lstStyle/>
          <a:p>
            <a:pPr defTabSz="928299">
              <a:defRPr/>
            </a:pPr>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935AC829-47BD-488C-D2A7-F21AB359CDB5}"/>
              </a:ext>
            </a:extLst>
          </p:cNvPr>
          <p:cNvSpPr>
            <a:spLocks noGrp="1"/>
          </p:cNvSpPr>
          <p:nvPr>
            <p:ph type="ftr" sz="quarter" idx="4"/>
          </p:nvPr>
        </p:nvSpPr>
        <p:spPr/>
        <p:txBody>
          <a:bodyPr/>
          <a:lstStyle/>
          <a:p>
            <a:pPr defTabSz="928299">
              <a:defRPr/>
            </a:pPr>
            <a:endParaRPr lang="en-US">
              <a:solidFill>
                <a:prstClr val="black"/>
              </a:solidFill>
              <a:latin typeface="Calibri" panose="020F0502020204030204"/>
            </a:endParaRPr>
          </a:p>
        </p:txBody>
      </p:sp>
      <p:sp>
        <p:nvSpPr>
          <p:cNvPr id="6" name="Slide Number Placeholder 5">
            <a:extLst>
              <a:ext uri="{FF2B5EF4-FFF2-40B4-BE49-F238E27FC236}">
                <a16:creationId xmlns:a16="http://schemas.microsoft.com/office/drawing/2014/main" id="{2F636706-10EB-84B0-FB09-131FDA7D0EAB}"/>
              </a:ext>
            </a:extLst>
          </p:cNvPr>
          <p:cNvSpPr>
            <a:spLocks noGrp="1"/>
          </p:cNvSpPr>
          <p:nvPr>
            <p:ph type="sldNum" sz="quarter" idx="5"/>
          </p:nvPr>
        </p:nvSpPr>
        <p:spPr/>
        <p:txBody>
          <a:bodyPr/>
          <a:lstStyle/>
          <a:p>
            <a:pPr defTabSz="928299">
              <a:defRPr/>
            </a:pPr>
            <a:fld id="{C4238A1A-DC65-4553-A87D-9B4C0FCDB059}" type="slidenum">
              <a:rPr lang="en-US">
                <a:solidFill>
                  <a:prstClr val="black"/>
                </a:solidFill>
                <a:latin typeface="Calibri" panose="020F0502020204030204"/>
              </a:rPr>
              <a:pPr defTabSz="928299">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7556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Chuck </a:t>
            </a: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569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5D697-E4EE-4E45-9F56-3CAA03DE63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9324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5D697-E4EE-4E45-9F56-3CAA03DE63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7216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5D697-E4EE-4E45-9F56-3CAA03DE63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8501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5D697-E4EE-4E45-9F56-3CAA03DE63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4311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5D697-E4EE-4E45-9F56-3CAA03DE63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3428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547C8-2F3E-B80B-EB57-A255880C6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B5F0E-C39A-6742-B8DA-42D8ABD4DE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563AC-DD99-C184-6F39-D1CBF5C7A920}"/>
              </a:ext>
            </a:extLst>
          </p:cNvPr>
          <p:cNvSpPr>
            <a:spLocks noGrp="1"/>
          </p:cNvSpPr>
          <p:nvPr>
            <p:ph type="body" idx="1"/>
          </p:nvPr>
        </p:nvSpPr>
        <p:spPr/>
        <p:txBody>
          <a:bodyPr/>
          <a:lstStyle/>
          <a:p>
            <a:r>
              <a:rPr lang="en-US"/>
              <a:t>Chuck </a:t>
            </a:r>
          </a:p>
        </p:txBody>
      </p:sp>
      <p:sp>
        <p:nvSpPr>
          <p:cNvPr id="4" name="Slide Number Placeholder 3">
            <a:extLst>
              <a:ext uri="{FF2B5EF4-FFF2-40B4-BE49-F238E27FC236}">
                <a16:creationId xmlns:a16="http://schemas.microsoft.com/office/drawing/2014/main" id="{AFDC2348-B678-2EDA-A111-E08863848AC0}"/>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502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C7DC2-BD3D-4948-A3EE-7D9158E8C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6231B-36FD-2288-7158-E9E10DEAC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26371-4DD0-D45B-9614-5427205330AF}"/>
              </a:ext>
            </a:extLst>
          </p:cNvPr>
          <p:cNvSpPr>
            <a:spLocks noGrp="1"/>
          </p:cNvSpPr>
          <p:nvPr>
            <p:ph type="body" idx="1"/>
          </p:nvPr>
        </p:nvSpPr>
        <p:spPr/>
        <p:txBody>
          <a:bodyPr/>
          <a:lstStyle/>
          <a:p>
            <a:r>
              <a:rPr lang="en-US"/>
              <a:t>Chuck </a:t>
            </a:r>
          </a:p>
        </p:txBody>
      </p:sp>
      <p:sp>
        <p:nvSpPr>
          <p:cNvPr id="4" name="Slide Number Placeholder 3">
            <a:extLst>
              <a:ext uri="{FF2B5EF4-FFF2-40B4-BE49-F238E27FC236}">
                <a16:creationId xmlns:a16="http://schemas.microsoft.com/office/drawing/2014/main" id="{B27D4DBE-F193-E618-9FF6-9BC7FB5AAC93}"/>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055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Chuck</a:t>
            </a:r>
          </a:p>
        </p:txBody>
      </p:sp>
      <p:sp>
        <p:nvSpPr>
          <p:cNvPr id="4" name="Slide Number Placeholder 3"/>
          <p:cNvSpPr>
            <a:spLocks noGrp="1"/>
          </p:cNvSpPr>
          <p:nvPr>
            <p:ph type="sldNum" sz="quarter" idx="5"/>
          </p:nvPr>
        </p:nvSpPr>
        <p:spPr/>
        <p:txBody>
          <a:bodyPr/>
          <a:lstStyle/>
          <a:p>
            <a:pPr defTabSz="928299">
              <a:defRPr/>
            </a:pPr>
            <a:fld id="{9138696C-A486-4E48-A0FB-B3E4E3939966}" type="slidenum">
              <a:rPr lang="en-US">
                <a:solidFill>
                  <a:prstClr val="black"/>
                </a:solidFill>
                <a:latin typeface="Calibri" panose="020F0502020204030204"/>
              </a:rPr>
              <a:pPr defTabSz="928299">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246974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Chuck</a:t>
            </a:r>
          </a:p>
        </p:txBody>
      </p:sp>
      <p:sp>
        <p:nvSpPr>
          <p:cNvPr id="4" name="Slide Number Placeholder 3"/>
          <p:cNvSpPr>
            <a:spLocks noGrp="1"/>
          </p:cNvSpPr>
          <p:nvPr>
            <p:ph type="sldNum" sz="quarter" idx="5"/>
          </p:nvPr>
        </p:nvSpPr>
        <p:spPr/>
        <p:txBody>
          <a:bodyPr/>
          <a:lstStyle/>
          <a:p>
            <a:pPr defTabSz="928299">
              <a:defRPr/>
            </a:pPr>
            <a:fld id="{9138696C-A486-4E48-A0FB-B3E4E3939966}" type="slidenum">
              <a:rPr lang="en-US">
                <a:solidFill>
                  <a:prstClr val="black"/>
                </a:solidFill>
                <a:latin typeface="Calibri" panose="020F0502020204030204"/>
              </a:rPr>
              <a:pPr defTabSz="928299">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235261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FFF67-BE91-4C99-5E41-87C5E65CD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E46F5-D97F-4B19-4204-B5D807012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C78BF-3977-882A-3574-1701B6CCBAA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A452F5E-6BE3-1C40-C8E7-295D90DF1DB1}"/>
              </a:ext>
            </a:extLst>
          </p:cNvPr>
          <p:cNvSpPr>
            <a:spLocks noGrp="1"/>
          </p:cNvSpPr>
          <p:nvPr>
            <p:ph type="hdr" sz="quarter"/>
          </p:nvPr>
        </p:nvSpPr>
        <p:spPr/>
        <p:txBody>
          <a:bodyPr/>
          <a:lstStyle/>
          <a:p>
            <a:pPr defTabSz="928299">
              <a:defRPr/>
            </a:pPr>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847EB518-25DE-7E85-A336-F65795D429A5}"/>
              </a:ext>
            </a:extLst>
          </p:cNvPr>
          <p:cNvSpPr>
            <a:spLocks noGrp="1"/>
          </p:cNvSpPr>
          <p:nvPr>
            <p:ph type="ftr" sz="quarter" idx="4"/>
          </p:nvPr>
        </p:nvSpPr>
        <p:spPr/>
        <p:txBody>
          <a:bodyPr/>
          <a:lstStyle/>
          <a:p>
            <a:pPr defTabSz="928299">
              <a:defRPr/>
            </a:pPr>
            <a:endParaRPr lang="en-US">
              <a:solidFill>
                <a:prstClr val="black"/>
              </a:solidFill>
              <a:latin typeface="Calibri" panose="020F0502020204030204"/>
            </a:endParaRPr>
          </a:p>
        </p:txBody>
      </p:sp>
      <p:sp>
        <p:nvSpPr>
          <p:cNvPr id="6" name="Slide Number Placeholder 5">
            <a:extLst>
              <a:ext uri="{FF2B5EF4-FFF2-40B4-BE49-F238E27FC236}">
                <a16:creationId xmlns:a16="http://schemas.microsoft.com/office/drawing/2014/main" id="{B4BA7195-6F27-745B-5D14-85623C20D69B}"/>
              </a:ext>
            </a:extLst>
          </p:cNvPr>
          <p:cNvSpPr>
            <a:spLocks noGrp="1"/>
          </p:cNvSpPr>
          <p:nvPr>
            <p:ph type="sldNum" sz="quarter" idx="5"/>
          </p:nvPr>
        </p:nvSpPr>
        <p:spPr/>
        <p:txBody>
          <a:bodyPr/>
          <a:lstStyle/>
          <a:p>
            <a:pPr defTabSz="928299">
              <a:defRPr/>
            </a:pPr>
            <a:fld id="{C4238A1A-DC65-4553-A87D-9B4C0FCDB059}" type="slidenum">
              <a:rPr lang="en-US">
                <a:solidFill>
                  <a:prstClr val="black"/>
                </a:solidFill>
                <a:latin typeface="Calibri" panose="020F0502020204030204"/>
              </a:rPr>
              <a:pPr defTabSz="928299">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890080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Chuck </a:t>
            </a: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860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Chuck </a:t>
            </a:r>
          </a:p>
        </p:txBody>
      </p:sp>
      <p:sp>
        <p:nvSpPr>
          <p:cNvPr id="4" name="Slide Number Placeholder 3"/>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131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5D697-E4EE-4E45-9F56-3CAA03DE63FB}" type="slidenum">
              <a:rPr lang="en-US" smtClean="0"/>
              <a:t>33</a:t>
            </a:fld>
            <a:endParaRPr lang="en-US"/>
          </a:p>
        </p:txBody>
      </p:sp>
    </p:spTree>
    <p:extLst>
      <p:ext uri="{BB962C8B-B14F-4D97-AF65-F5344CB8AC3E}">
        <p14:creationId xmlns:p14="http://schemas.microsoft.com/office/powerpoint/2010/main" val="2983812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5D697-E4EE-4E45-9F56-3CAA03DE63FB}" type="slidenum">
              <a:rPr lang="en-US" smtClean="0"/>
              <a:t>34</a:t>
            </a:fld>
            <a:endParaRPr lang="en-US"/>
          </a:p>
        </p:txBody>
      </p:sp>
    </p:spTree>
    <p:extLst>
      <p:ext uri="{BB962C8B-B14F-4D97-AF65-F5344CB8AC3E}">
        <p14:creationId xmlns:p14="http://schemas.microsoft.com/office/powerpoint/2010/main" val="2586512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5D697-E4EE-4E45-9F56-3CAA03DE63FB}" type="slidenum">
              <a:rPr lang="en-US" smtClean="0"/>
              <a:t>35</a:t>
            </a:fld>
            <a:endParaRPr lang="en-US"/>
          </a:p>
        </p:txBody>
      </p:sp>
    </p:spTree>
    <p:extLst>
      <p:ext uri="{BB962C8B-B14F-4D97-AF65-F5344CB8AC3E}">
        <p14:creationId xmlns:p14="http://schemas.microsoft.com/office/powerpoint/2010/main" val="549437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EF070-DD4B-C7A3-B642-FB0AFE024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16E70-660A-E672-2C4C-AFF055A13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C7CF5-4AB6-A0C3-49EE-A7C57B250BA8}"/>
              </a:ext>
            </a:extLst>
          </p:cNvPr>
          <p:cNvSpPr>
            <a:spLocks noGrp="1"/>
          </p:cNvSpPr>
          <p:nvPr>
            <p:ph type="body" idx="1"/>
          </p:nvPr>
        </p:nvSpPr>
        <p:spPr/>
        <p:txBody>
          <a:bodyPr/>
          <a:lstStyle/>
          <a:p>
            <a:r>
              <a:rPr lang="en-US"/>
              <a:t>Chuck </a:t>
            </a:r>
          </a:p>
        </p:txBody>
      </p:sp>
      <p:sp>
        <p:nvSpPr>
          <p:cNvPr id="4" name="Slide Number Placeholder 3">
            <a:extLst>
              <a:ext uri="{FF2B5EF4-FFF2-40B4-BE49-F238E27FC236}">
                <a16:creationId xmlns:a16="http://schemas.microsoft.com/office/drawing/2014/main" id="{FF304C8F-C51F-A4BA-6C02-1C2AF1943B35}"/>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562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0AF37-DBCC-79FE-C5D1-7C13ACE02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A90CE-4C90-A577-FCE6-6AE8AAE2B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6F4D2-6716-A97E-E501-B413AFDA2A5D}"/>
              </a:ext>
            </a:extLst>
          </p:cNvPr>
          <p:cNvSpPr>
            <a:spLocks noGrp="1"/>
          </p:cNvSpPr>
          <p:nvPr>
            <p:ph type="body" idx="1"/>
          </p:nvPr>
        </p:nvSpPr>
        <p:spPr/>
        <p:txBody>
          <a:bodyPr/>
          <a:lstStyle/>
          <a:p>
            <a:r>
              <a:rPr lang="en-US" dirty="0"/>
              <a:t>Without Medicaid coverage, the financial strain, worry and stress can prohibit them from seeking the right care at the right time. We know fear keeps people away from preventative care too, and wow how awful that impact is. We saw this post covid</a:t>
            </a:r>
          </a:p>
        </p:txBody>
      </p:sp>
      <p:sp>
        <p:nvSpPr>
          <p:cNvPr id="4" name="Slide Number Placeholder 3">
            <a:extLst>
              <a:ext uri="{FF2B5EF4-FFF2-40B4-BE49-F238E27FC236}">
                <a16:creationId xmlns:a16="http://schemas.microsoft.com/office/drawing/2014/main" id="{EE17712C-378D-0034-3732-15E00D7C19AE}"/>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2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BB9F7-DB38-A029-4672-4AA65D9EF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C2FC0-BA26-A93D-A575-DF5E3B39E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37827-030F-64C6-F5F8-0EAF5AB9AED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59B3D95-EAD7-F986-3304-5AC5BC6C80E4}"/>
              </a:ext>
            </a:extLst>
          </p:cNvPr>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955D0E-C690-6150-9AFE-36E25A6D3B5C}"/>
              </a:ext>
            </a:extLst>
          </p:cNvPr>
          <p:cNvSpPr>
            <a:spLocks noGrp="1"/>
          </p:cNvSpPr>
          <p:nvPr>
            <p:ph type="ftr" sz="quarter" idx="4"/>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D707934-9C63-AF80-95DC-5F5507FA445A}"/>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4238A1A-DC65-4553-A87D-9B4C0FCDB0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74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D05BC-1761-F4D0-BAD3-FE5E820FC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38AC4-8FF5-EB24-FBF6-AF81DC3E9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3F633-C07A-92B0-2634-733ABE68894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54DA75-73B5-FB6C-2289-F3DB51591399}"/>
              </a:ext>
            </a:extLst>
          </p:cNvPr>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06A138A-843A-EC16-A490-1B214410C464}"/>
              </a:ext>
            </a:extLst>
          </p:cNvPr>
          <p:cNvSpPr>
            <a:spLocks noGrp="1"/>
          </p:cNvSpPr>
          <p:nvPr>
            <p:ph type="ftr" sz="quarter" idx="4"/>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502AF9A-F682-28E1-60D8-4CBBF940FC37}"/>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4238A1A-DC65-4553-A87D-9B4C0FCDB0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06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4A297-2589-39EB-8013-06F126EE2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9AF4B-F759-ADD1-408E-A75D4AB82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E1E11-A787-4816-1558-90FAAC0954A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D7C350D-558F-7A9A-EE05-4E72BF1976F6}"/>
              </a:ext>
            </a:extLst>
          </p:cNvPr>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11AE364-3359-5A8B-5CB5-99C96278FE91}"/>
              </a:ext>
            </a:extLst>
          </p:cNvPr>
          <p:cNvSpPr>
            <a:spLocks noGrp="1"/>
          </p:cNvSpPr>
          <p:nvPr>
            <p:ph type="ftr" sz="quarter" idx="4"/>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4F2D707-4811-F2AF-BCAD-A7B20BA1F41C}"/>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4238A1A-DC65-4553-A87D-9B4C0FCDB0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091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52E33-7922-B024-B783-AED906A06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24148-FAA9-D8F9-309E-F786DF69D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D1611-AB38-E02B-429D-9A520388C60B}"/>
              </a:ext>
            </a:extLst>
          </p:cNvPr>
          <p:cNvSpPr>
            <a:spLocks noGrp="1"/>
          </p:cNvSpPr>
          <p:nvPr>
            <p:ph type="body" idx="1"/>
          </p:nvPr>
        </p:nvSpPr>
        <p:spPr/>
        <p:txBody>
          <a:bodyPr/>
          <a:lstStyle/>
          <a:p>
            <a:r>
              <a:rPr lang="en-US"/>
              <a:t>Chuck </a:t>
            </a:r>
          </a:p>
        </p:txBody>
      </p:sp>
      <p:sp>
        <p:nvSpPr>
          <p:cNvPr id="4" name="Slide Number Placeholder 3">
            <a:extLst>
              <a:ext uri="{FF2B5EF4-FFF2-40B4-BE49-F238E27FC236}">
                <a16:creationId xmlns:a16="http://schemas.microsoft.com/office/drawing/2014/main" id="{FC359F86-C5D7-5444-01DB-3A939D239778}"/>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9138696C-A486-4E48-A0FB-B3E4E39399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93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88D6B-81A7-A6A0-8A38-37C9AF223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6891A-01C6-0D70-831B-2C4AE9857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751835-B3D6-ED75-0FA5-E4D981A3E23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8145A0CC-4C0C-C3CA-3FD1-D3E54C4B1EE1}"/>
              </a:ext>
            </a:extLst>
          </p:cNvPr>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3B5FB31-DEE1-C4DD-0414-8665B6C6EE64}"/>
              </a:ext>
            </a:extLst>
          </p:cNvPr>
          <p:cNvSpPr>
            <a:spLocks noGrp="1"/>
          </p:cNvSpPr>
          <p:nvPr>
            <p:ph type="ftr" sz="quarter" idx="4"/>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A4B95F-1A5D-2913-FFF4-B420F4DA9EA6}"/>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4238A1A-DC65-4553-A87D-9B4C0FCDB0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421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42A4C-EA75-E7BE-BE60-339428BB4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53AB2-8631-8599-CA86-8F360271A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B1C45-89F9-927B-90A6-90C76B5F9E2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24D8935-BF21-4795-8C9B-3176F229C3ED}"/>
              </a:ext>
            </a:extLst>
          </p:cNvPr>
          <p:cNvSpPr>
            <a:spLocks noGrp="1"/>
          </p:cNvSpPr>
          <p:nvPr>
            <p:ph type="hdr" sz="quarter"/>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D177F04-E605-F8C5-6BB3-47B17E3FFE5D}"/>
              </a:ext>
            </a:extLst>
          </p:cNvPr>
          <p:cNvSpPr>
            <a:spLocks noGrp="1"/>
          </p:cNvSpPr>
          <p:nvPr>
            <p:ph type="ftr" sz="quarter" idx="4"/>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8DA2795-3B8B-D13B-5266-39FA6D5794A5}"/>
              </a:ext>
            </a:extLst>
          </p:cNvPr>
          <p:cNvSpPr>
            <a:spLocks noGrp="1"/>
          </p:cNvSpPr>
          <p:nvPr>
            <p:ph type="sldNum" sz="quarter" idx="5"/>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4238A1A-DC65-4553-A87D-9B4C0FCDB05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291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Text Box">
            <a:extLst>
              <a:ext uri="{FF2B5EF4-FFF2-40B4-BE49-F238E27FC236}">
                <a16:creationId xmlns:a16="http://schemas.microsoft.com/office/drawing/2014/main" id="{FD63A80F-47A9-9D32-A486-2D9AE30B5020}"/>
              </a:ext>
            </a:extLst>
          </p:cNvPr>
          <p:cNvSpPr>
            <a:spLocks noGrp="1"/>
          </p:cNvSpPr>
          <p:nvPr>
            <p:ph type="ctrTitle"/>
          </p:nvPr>
        </p:nvSpPr>
        <p:spPr>
          <a:xfrm>
            <a:off x="1524000" y="1717449"/>
            <a:ext cx="9144000" cy="1300071"/>
          </a:xfrm>
        </p:spPr>
        <p:txBody>
          <a:bodyPr anchor="b"/>
          <a:lstStyle>
            <a:lvl1pPr algn="ctr">
              <a:defRPr sz="6600" b="1" i="0">
                <a:latin typeface="Franklin Gothic Demi Cond" panose="020B0603020102020204" pitchFamily="34" charset="0"/>
              </a:defRPr>
            </a:lvl1pPr>
          </a:lstStyle>
          <a:p>
            <a:r>
              <a:rPr lang="en-US"/>
              <a:t>Click to edit Master title</a:t>
            </a:r>
          </a:p>
        </p:txBody>
      </p:sp>
      <p:sp>
        <p:nvSpPr>
          <p:cNvPr id="3" name="Date Text Box">
            <a:extLst>
              <a:ext uri="{FF2B5EF4-FFF2-40B4-BE49-F238E27FC236}">
                <a16:creationId xmlns:a16="http://schemas.microsoft.com/office/drawing/2014/main" id="{0D6340AC-091B-1E33-858F-509170DD1024}"/>
              </a:ext>
            </a:extLst>
          </p:cNvPr>
          <p:cNvSpPr>
            <a:spLocks noGrp="1"/>
          </p:cNvSpPr>
          <p:nvPr>
            <p:ph type="subTitle" idx="1" hasCustomPrompt="1"/>
          </p:nvPr>
        </p:nvSpPr>
        <p:spPr>
          <a:xfrm>
            <a:off x="1524000" y="452438"/>
            <a:ext cx="9144000" cy="541791"/>
          </a:xfrm>
          <a:prstGeom prst="rect">
            <a:avLst/>
          </a:prstGeo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date</a:t>
            </a:r>
          </a:p>
        </p:txBody>
      </p:sp>
    </p:spTree>
    <p:extLst>
      <p:ext uri="{BB962C8B-B14F-4D97-AF65-F5344CB8AC3E}">
        <p14:creationId xmlns:p14="http://schemas.microsoft.com/office/powerpoint/2010/main" val="3912769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925898-3CB8-0207-C41F-F6D55A9761B8}"/>
              </a:ext>
            </a:extLst>
          </p:cNvPr>
          <p:cNvSpPr>
            <a:spLocks noGrp="1"/>
          </p:cNvSpPr>
          <p:nvPr>
            <p:ph type="pic" idx="1"/>
          </p:nvPr>
        </p:nvSpPr>
        <p:spPr>
          <a:xfrm>
            <a:off x="4455886" y="1"/>
            <a:ext cx="7736114" cy="6858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EEC60244-231F-C36A-E5A1-572139C04DE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3C419779-6B64-3E86-2602-719E8630EFC9}"/>
              </a:ext>
            </a:extLst>
          </p:cNvPr>
          <p:cNvSpPr>
            <a:spLocks noGrp="1"/>
          </p:cNvSpPr>
          <p:nvPr>
            <p:ph type="sldNum" sz="quarter" idx="12"/>
          </p:nvPr>
        </p:nvSpPr>
        <p:spPr>
          <a:xfrm>
            <a:off x="9256485" y="6356350"/>
            <a:ext cx="2743200" cy="365125"/>
          </a:xfrm>
        </p:spPr>
        <p:txBody>
          <a:bodyPr/>
          <a:lstStyle>
            <a:lvl1pPr>
              <a:defRPr>
                <a:solidFill>
                  <a:schemeClr val="bg1"/>
                </a:solidFill>
              </a:defRPr>
            </a:lvl1pPr>
          </a:lstStyle>
          <a:p>
            <a:fld id="{51F04555-E38E-C04E-A7EC-30D2883B0B05}" type="slidenum">
              <a:rPr lang="en-US" smtClean="0"/>
              <a:pPr/>
              <a:t>‹#›</a:t>
            </a:fld>
            <a:endParaRPr lang="en-US"/>
          </a:p>
        </p:txBody>
      </p:sp>
      <p:sp>
        <p:nvSpPr>
          <p:cNvPr id="4" name="Content Text Box">
            <a:extLst>
              <a:ext uri="{FF2B5EF4-FFF2-40B4-BE49-F238E27FC236}">
                <a16:creationId xmlns:a16="http://schemas.microsoft.com/office/drawing/2014/main" id="{5946CB7F-40C7-B13A-AEA0-0BD738A8C142}"/>
              </a:ext>
            </a:extLst>
          </p:cNvPr>
          <p:cNvSpPr>
            <a:spLocks noGrp="1"/>
          </p:cNvSpPr>
          <p:nvPr>
            <p:ph type="body" sz="half" idx="2"/>
          </p:nvPr>
        </p:nvSpPr>
        <p:spPr>
          <a:xfrm>
            <a:off x="653143" y="2297112"/>
            <a:ext cx="3522775" cy="3811588"/>
          </a:xfrm>
        </p:spPr>
        <p:txBody>
          <a:bodyPr>
            <a:normAutofit/>
          </a:bodyPr>
          <a:lstStyle>
            <a:lvl1pPr marL="0" indent="0">
              <a:buNone/>
              <a:defRPr sz="2200" b="0" i="0">
                <a:latin typeface="Gibson"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Text Box">
            <a:extLst>
              <a:ext uri="{FF2B5EF4-FFF2-40B4-BE49-F238E27FC236}">
                <a16:creationId xmlns:a16="http://schemas.microsoft.com/office/drawing/2014/main" id="{4FD50B26-CF5F-9715-1C59-3EFF811903A5}"/>
              </a:ext>
            </a:extLst>
          </p:cNvPr>
          <p:cNvSpPr>
            <a:spLocks noGrp="1"/>
          </p:cNvSpPr>
          <p:nvPr>
            <p:ph type="title"/>
          </p:nvPr>
        </p:nvSpPr>
        <p:spPr>
          <a:xfrm>
            <a:off x="653143" y="457200"/>
            <a:ext cx="3522775" cy="1600200"/>
          </a:xfrm>
        </p:spPr>
        <p:txBody>
          <a:bodyPr anchor="b"/>
          <a:lstStyle>
            <a:lvl1pPr>
              <a:defRPr sz="4400"/>
            </a:lvl1pPr>
          </a:lstStyle>
          <a:p>
            <a:r>
              <a:rPr lang="en-US"/>
              <a:t>Click to edit Master title</a:t>
            </a:r>
          </a:p>
        </p:txBody>
      </p:sp>
    </p:spTree>
    <p:extLst>
      <p:ext uri="{BB962C8B-B14F-4D97-AF65-F5344CB8AC3E}">
        <p14:creationId xmlns:p14="http://schemas.microsoft.com/office/powerpoint/2010/main" val="4105509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5A4406-D648-D7A3-A2C6-534437F821B3}"/>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65793625-146E-C0EA-853E-A5B57655BD00}"/>
              </a:ext>
            </a:extLst>
          </p:cNvPr>
          <p:cNvSpPr>
            <a:spLocks noGrp="1"/>
          </p:cNvSpPr>
          <p:nvPr>
            <p:ph type="sldNum" sz="quarter" idx="12"/>
          </p:nvPr>
        </p:nvSpPr>
        <p:spPr/>
        <p:txBody>
          <a:bodyPr/>
          <a:lstStyle>
            <a:lvl1pPr>
              <a:defRPr>
                <a:solidFill>
                  <a:schemeClr val="accent1"/>
                </a:solidFill>
              </a:defRPr>
            </a:lvl1pPr>
          </a:lstStyle>
          <a:p>
            <a:fld id="{F6015642-B3C0-844A-A2BB-EA63E4C23DA5}" type="slidenum">
              <a:rPr lang="en-US" smtClean="0"/>
              <a:pPr/>
              <a:t>‹#›</a:t>
            </a:fld>
            <a:endParaRPr lang="en-US"/>
          </a:p>
        </p:txBody>
      </p:sp>
      <p:sp>
        <p:nvSpPr>
          <p:cNvPr id="3" name="Content Text Box">
            <a:extLst>
              <a:ext uri="{FF2B5EF4-FFF2-40B4-BE49-F238E27FC236}">
                <a16:creationId xmlns:a16="http://schemas.microsoft.com/office/drawing/2014/main" id="{EEE17C75-F024-29A7-BA31-08428F40B04B}"/>
              </a:ext>
            </a:extLst>
          </p:cNvPr>
          <p:cNvSpPr>
            <a:spLocks noGrp="1"/>
          </p:cNvSpPr>
          <p:nvPr>
            <p:ph type="subTitle" idx="1"/>
          </p:nvPr>
        </p:nvSpPr>
        <p:spPr>
          <a:xfrm>
            <a:off x="631371" y="1671638"/>
            <a:ext cx="11056257" cy="451144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Text box">
            <a:extLst>
              <a:ext uri="{FF2B5EF4-FFF2-40B4-BE49-F238E27FC236}">
                <a16:creationId xmlns:a16="http://schemas.microsoft.com/office/drawing/2014/main" id="{BAFA0A3C-652D-8C4C-D5A1-937E31F6E58D}"/>
              </a:ext>
            </a:extLst>
          </p:cNvPr>
          <p:cNvSpPr>
            <a:spLocks noGrp="1"/>
          </p:cNvSpPr>
          <p:nvPr>
            <p:ph type="ctrTitle"/>
          </p:nvPr>
        </p:nvSpPr>
        <p:spPr>
          <a:xfrm>
            <a:off x="631371" y="261257"/>
            <a:ext cx="4003933" cy="1252991"/>
          </a:xfrm>
        </p:spPr>
        <p:txBody>
          <a:bodyPr anchor="b">
            <a:normAutofit/>
          </a:bodyPr>
          <a:lstStyle>
            <a:lvl1pPr algn="l">
              <a:defRPr sz="4000"/>
            </a:lvl1pPr>
          </a:lstStyle>
          <a:p>
            <a:r>
              <a:rPr lang="en-US"/>
              <a:t>Click to edit Master title style</a:t>
            </a:r>
          </a:p>
        </p:txBody>
      </p:sp>
    </p:spTree>
    <p:extLst>
      <p:ext uri="{BB962C8B-B14F-4D97-AF65-F5344CB8AC3E}">
        <p14:creationId xmlns:p14="http://schemas.microsoft.com/office/powerpoint/2010/main" val="2278494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925898-3CB8-0207-C41F-F6D55A9761B8}"/>
              </a:ext>
            </a:extLst>
          </p:cNvPr>
          <p:cNvSpPr>
            <a:spLocks noGrp="1"/>
          </p:cNvSpPr>
          <p:nvPr>
            <p:ph type="pic" idx="1"/>
          </p:nvPr>
        </p:nvSpPr>
        <p:spPr>
          <a:xfrm>
            <a:off x="4455886" y="1"/>
            <a:ext cx="7736114" cy="6858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EEC60244-231F-C36A-E5A1-572139C04DE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3C419779-6B64-3E86-2602-719E8630EFC9}"/>
              </a:ext>
            </a:extLst>
          </p:cNvPr>
          <p:cNvSpPr>
            <a:spLocks noGrp="1"/>
          </p:cNvSpPr>
          <p:nvPr>
            <p:ph type="sldNum" sz="quarter" idx="12"/>
          </p:nvPr>
        </p:nvSpPr>
        <p:spPr>
          <a:xfrm>
            <a:off x="9256485" y="6356350"/>
            <a:ext cx="2743200" cy="365125"/>
          </a:xfrm>
        </p:spPr>
        <p:txBody>
          <a:bodyPr/>
          <a:lstStyle>
            <a:lvl1pPr>
              <a:defRPr>
                <a:solidFill>
                  <a:schemeClr val="bg1"/>
                </a:solidFill>
              </a:defRPr>
            </a:lvl1pPr>
          </a:lstStyle>
          <a:p>
            <a:fld id="{51F04555-E38E-C04E-A7EC-30D2883B0B05}" type="slidenum">
              <a:rPr lang="en-US" smtClean="0"/>
              <a:pPr/>
              <a:t>‹#›</a:t>
            </a:fld>
            <a:endParaRPr lang="en-US"/>
          </a:p>
        </p:txBody>
      </p:sp>
      <p:sp>
        <p:nvSpPr>
          <p:cNvPr id="4" name="Content Text Box">
            <a:extLst>
              <a:ext uri="{FF2B5EF4-FFF2-40B4-BE49-F238E27FC236}">
                <a16:creationId xmlns:a16="http://schemas.microsoft.com/office/drawing/2014/main" id="{5946CB7F-40C7-B13A-AEA0-0BD738A8C142}"/>
              </a:ext>
            </a:extLst>
          </p:cNvPr>
          <p:cNvSpPr>
            <a:spLocks noGrp="1"/>
          </p:cNvSpPr>
          <p:nvPr>
            <p:ph type="body" sz="half" idx="2"/>
          </p:nvPr>
        </p:nvSpPr>
        <p:spPr>
          <a:xfrm>
            <a:off x="653143" y="1920240"/>
            <a:ext cx="3522775" cy="3811588"/>
          </a:xfrm>
        </p:spPr>
        <p:txBody>
          <a:bodyPr>
            <a:normAutofit/>
          </a:bodyPr>
          <a:lstStyle>
            <a:lvl1pPr marL="0" indent="0">
              <a:buNone/>
              <a:defRPr sz="2200" b="0" i="0">
                <a:latin typeface="Gibson"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Text Box">
            <a:extLst>
              <a:ext uri="{FF2B5EF4-FFF2-40B4-BE49-F238E27FC236}">
                <a16:creationId xmlns:a16="http://schemas.microsoft.com/office/drawing/2014/main" id="{4FD50B26-CF5F-9715-1C59-3EFF811903A5}"/>
              </a:ext>
            </a:extLst>
          </p:cNvPr>
          <p:cNvSpPr>
            <a:spLocks noGrp="1"/>
          </p:cNvSpPr>
          <p:nvPr>
            <p:ph type="title"/>
          </p:nvPr>
        </p:nvSpPr>
        <p:spPr>
          <a:xfrm>
            <a:off x="630936" y="265176"/>
            <a:ext cx="3522775" cy="1252728"/>
          </a:xfrm>
        </p:spPr>
        <p:txBody>
          <a:bodyPr anchor="b"/>
          <a:lstStyle>
            <a:lvl1pPr>
              <a:defRPr sz="4400"/>
            </a:lvl1pPr>
          </a:lstStyle>
          <a:p>
            <a:r>
              <a:rPr lang="en-US"/>
              <a:t>Click to edit Master title</a:t>
            </a:r>
          </a:p>
        </p:txBody>
      </p:sp>
    </p:spTree>
    <p:extLst>
      <p:ext uri="{BB962C8B-B14F-4D97-AF65-F5344CB8AC3E}">
        <p14:creationId xmlns:p14="http://schemas.microsoft.com/office/powerpoint/2010/main" val="1595846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925898-3CB8-0207-C41F-F6D55A9761B8}"/>
              </a:ext>
            </a:extLst>
          </p:cNvPr>
          <p:cNvSpPr>
            <a:spLocks noGrp="1"/>
          </p:cNvSpPr>
          <p:nvPr>
            <p:ph type="pic" idx="1"/>
          </p:nvPr>
        </p:nvSpPr>
        <p:spPr>
          <a:xfrm>
            <a:off x="4455886" y="1"/>
            <a:ext cx="7736114" cy="6858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EEC60244-231F-C36A-E5A1-572139C04DE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3C419779-6B64-3E86-2602-719E8630EFC9}"/>
              </a:ext>
            </a:extLst>
          </p:cNvPr>
          <p:cNvSpPr>
            <a:spLocks noGrp="1"/>
          </p:cNvSpPr>
          <p:nvPr>
            <p:ph type="sldNum" sz="quarter" idx="12"/>
          </p:nvPr>
        </p:nvSpPr>
        <p:spPr>
          <a:xfrm>
            <a:off x="9256485" y="6356350"/>
            <a:ext cx="2743200" cy="365125"/>
          </a:xfrm>
        </p:spPr>
        <p:txBody>
          <a:bodyPr/>
          <a:lstStyle>
            <a:lvl1pPr>
              <a:defRPr>
                <a:solidFill>
                  <a:schemeClr val="bg1"/>
                </a:solidFill>
              </a:defRPr>
            </a:lvl1pPr>
          </a:lstStyle>
          <a:p>
            <a:fld id="{51F04555-E38E-C04E-A7EC-30D2883B0B05}" type="slidenum">
              <a:rPr lang="en-US" smtClean="0"/>
              <a:pPr/>
              <a:t>‹#›</a:t>
            </a:fld>
            <a:endParaRPr lang="en-US"/>
          </a:p>
        </p:txBody>
      </p:sp>
      <p:sp>
        <p:nvSpPr>
          <p:cNvPr id="4" name="Content Text Box">
            <a:extLst>
              <a:ext uri="{FF2B5EF4-FFF2-40B4-BE49-F238E27FC236}">
                <a16:creationId xmlns:a16="http://schemas.microsoft.com/office/drawing/2014/main" id="{5946CB7F-40C7-B13A-AEA0-0BD738A8C142}"/>
              </a:ext>
            </a:extLst>
          </p:cNvPr>
          <p:cNvSpPr>
            <a:spLocks noGrp="1"/>
          </p:cNvSpPr>
          <p:nvPr>
            <p:ph type="body" sz="half" idx="2"/>
          </p:nvPr>
        </p:nvSpPr>
        <p:spPr>
          <a:xfrm>
            <a:off x="653143" y="2297112"/>
            <a:ext cx="3522775" cy="3811588"/>
          </a:xfrm>
        </p:spPr>
        <p:txBody>
          <a:bodyPr>
            <a:normAutofit/>
          </a:bodyPr>
          <a:lstStyle>
            <a:lvl1pPr marL="0" indent="0">
              <a:buNone/>
              <a:defRPr sz="2200" b="0" i="0">
                <a:latin typeface="Gibson"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Text Box">
            <a:extLst>
              <a:ext uri="{FF2B5EF4-FFF2-40B4-BE49-F238E27FC236}">
                <a16:creationId xmlns:a16="http://schemas.microsoft.com/office/drawing/2014/main" id="{4FD50B26-CF5F-9715-1C59-3EFF811903A5}"/>
              </a:ext>
            </a:extLst>
          </p:cNvPr>
          <p:cNvSpPr>
            <a:spLocks noGrp="1"/>
          </p:cNvSpPr>
          <p:nvPr>
            <p:ph type="title"/>
          </p:nvPr>
        </p:nvSpPr>
        <p:spPr>
          <a:xfrm>
            <a:off x="653143" y="457200"/>
            <a:ext cx="3522775" cy="1600200"/>
          </a:xfrm>
        </p:spPr>
        <p:txBody>
          <a:bodyPr anchor="b"/>
          <a:lstStyle>
            <a:lvl1pPr>
              <a:defRPr sz="4400"/>
            </a:lvl1pPr>
          </a:lstStyle>
          <a:p>
            <a:r>
              <a:rPr lang="en-US"/>
              <a:t>Click to edit Master title</a:t>
            </a:r>
          </a:p>
        </p:txBody>
      </p:sp>
    </p:spTree>
    <p:extLst>
      <p:ext uri="{BB962C8B-B14F-4D97-AF65-F5344CB8AC3E}">
        <p14:creationId xmlns:p14="http://schemas.microsoft.com/office/powerpoint/2010/main" val="30936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55A4406-D648-D7A3-A2C6-534437F821B3}"/>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65793625-146E-C0EA-853E-A5B57655BD00}"/>
              </a:ext>
            </a:extLst>
          </p:cNvPr>
          <p:cNvSpPr>
            <a:spLocks noGrp="1"/>
          </p:cNvSpPr>
          <p:nvPr>
            <p:ph type="sldNum" sz="quarter" idx="12"/>
          </p:nvPr>
        </p:nvSpPr>
        <p:spPr/>
        <p:txBody>
          <a:bodyPr/>
          <a:lstStyle>
            <a:lvl1pPr>
              <a:defRPr>
                <a:solidFill>
                  <a:schemeClr val="accent1"/>
                </a:solidFill>
              </a:defRPr>
            </a:lvl1pPr>
          </a:lstStyle>
          <a:p>
            <a:fld id="{F6015642-B3C0-844A-A2BB-EA63E4C23DA5}" type="slidenum">
              <a:rPr lang="en-US" smtClean="0"/>
              <a:pPr/>
              <a:t>‹#›</a:t>
            </a:fld>
            <a:endParaRPr lang="en-US"/>
          </a:p>
        </p:txBody>
      </p:sp>
      <p:sp>
        <p:nvSpPr>
          <p:cNvPr id="3" name="Content Text Box">
            <a:extLst>
              <a:ext uri="{FF2B5EF4-FFF2-40B4-BE49-F238E27FC236}">
                <a16:creationId xmlns:a16="http://schemas.microsoft.com/office/drawing/2014/main" id="{EEE17C75-F024-29A7-BA31-08428F40B04B}"/>
              </a:ext>
            </a:extLst>
          </p:cNvPr>
          <p:cNvSpPr>
            <a:spLocks noGrp="1"/>
          </p:cNvSpPr>
          <p:nvPr>
            <p:ph type="subTitle" idx="1"/>
          </p:nvPr>
        </p:nvSpPr>
        <p:spPr>
          <a:xfrm>
            <a:off x="631371" y="1671638"/>
            <a:ext cx="11056257" cy="451144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Text box">
            <a:extLst>
              <a:ext uri="{FF2B5EF4-FFF2-40B4-BE49-F238E27FC236}">
                <a16:creationId xmlns:a16="http://schemas.microsoft.com/office/drawing/2014/main" id="{BAFA0A3C-652D-8C4C-D5A1-937E31F6E58D}"/>
              </a:ext>
            </a:extLst>
          </p:cNvPr>
          <p:cNvSpPr>
            <a:spLocks noGrp="1"/>
          </p:cNvSpPr>
          <p:nvPr>
            <p:ph type="ctrTitle"/>
          </p:nvPr>
        </p:nvSpPr>
        <p:spPr>
          <a:xfrm>
            <a:off x="631371" y="261257"/>
            <a:ext cx="4003933" cy="1252991"/>
          </a:xfrm>
        </p:spPr>
        <p:txBody>
          <a:bodyPr anchor="b">
            <a:normAutofit/>
          </a:bodyPr>
          <a:lstStyle>
            <a:lvl1pPr algn="l">
              <a:defRPr sz="4000"/>
            </a:lvl1pPr>
          </a:lstStyle>
          <a:p>
            <a:r>
              <a:rPr lang="en-US"/>
              <a:t>Click to edit Master title style</a:t>
            </a:r>
          </a:p>
        </p:txBody>
      </p:sp>
    </p:spTree>
    <p:extLst>
      <p:ext uri="{BB962C8B-B14F-4D97-AF65-F5344CB8AC3E}">
        <p14:creationId xmlns:p14="http://schemas.microsoft.com/office/powerpoint/2010/main" val="2451111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925898-3CB8-0207-C41F-F6D55A9761B8}"/>
              </a:ext>
            </a:extLst>
          </p:cNvPr>
          <p:cNvSpPr>
            <a:spLocks noGrp="1"/>
          </p:cNvSpPr>
          <p:nvPr>
            <p:ph type="pic" idx="1"/>
          </p:nvPr>
        </p:nvSpPr>
        <p:spPr>
          <a:xfrm>
            <a:off x="4455886" y="1"/>
            <a:ext cx="7736114" cy="6858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EEC60244-231F-C36A-E5A1-572139C04DE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3C419779-6B64-3E86-2602-719E8630EFC9}"/>
              </a:ext>
            </a:extLst>
          </p:cNvPr>
          <p:cNvSpPr>
            <a:spLocks noGrp="1"/>
          </p:cNvSpPr>
          <p:nvPr>
            <p:ph type="sldNum" sz="quarter" idx="12"/>
          </p:nvPr>
        </p:nvSpPr>
        <p:spPr>
          <a:xfrm>
            <a:off x="9256485" y="6356350"/>
            <a:ext cx="2743200" cy="365125"/>
          </a:xfrm>
        </p:spPr>
        <p:txBody>
          <a:bodyPr/>
          <a:lstStyle>
            <a:lvl1pPr>
              <a:defRPr>
                <a:solidFill>
                  <a:schemeClr val="bg1"/>
                </a:solidFill>
              </a:defRPr>
            </a:lvl1pPr>
          </a:lstStyle>
          <a:p>
            <a:fld id="{51F04555-E38E-C04E-A7EC-30D2883B0B05}" type="slidenum">
              <a:rPr lang="en-US" smtClean="0"/>
              <a:pPr/>
              <a:t>‹#›</a:t>
            </a:fld>
            <a:endParaRPr lang="en-US"/>
          </a:p>
        </p:txBody>
      </p:sp>
      <p:sp>
        <p:nvSpPr>
          <p:cNvPr id="4" name="Content Text Box">
            <a:extLst>
              <a:ext uri="{FF2B5EF4-FFF2-40B4-BE49-F238E27FC236}">
                <a16:creationId xmlns:a16="http://schemas.microsoft.com/office/drawing/2014/main" id="{5946CB7F-40C7-B13A-AEA0-0BD738A8C142}"/>
              </a:ext>
            </a:extLst>
          </p:cNvPr>
          <p:cNvSpPr>
            <a:spLocks noGrp="1"/>
          </p:cNvSpPr>
          <p:nvPr>
            <p:ph type="body" sz="half" idx="2"/>
          </p:nvPr>
        </p:nvSpPr>
        <p:spPr>
          <a:xfrm>
            <a:off x="653143" y="1920240"/>
            <a:ext cx="3522775" cy="3811588"/>
          </a:xfrm>
        </p:spPr>
        <p:txBody>
          <a:bodyPr>
            <a:normAutofit/>
          </a:bodyPr>
          <a:lstStyle>
            <a:lvl1pPr marL="0" indent="0">
              <a:buNone/>
              <a:defRPr sz="2200" b="0" i="0">
                <a:latin typeface="Gibson"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Text Box">
            <a:extLst>
              <a:ext uri="{FF2B5EF4-FFF2-40B4-BE49-F238E27FC236}">
                <a16:creationId xmlns:a16="http://schemas.microsoft.com/office/drawing/2014/main" id="{4FD50B26-CF5F-9715-1C59-3EFF811903A5}"/>
              </a:ext>
            </a:extLst>
          </p:cNvPr>
          <p:cNvSpPr>
            <a:spLocks noGrp="1"/>
          </p:cNvSpPr>
          <p:nvPr>
            <p:ph type="title"/>
          </p:nvPr>
        </p:nvSpPr>
        <p:spPr>
          <a:xfrm>
            <a:off x="630936" y="265176"/>
            <a:ext cx="3522775" cy="1252728"/>
          </a:xfrm>
        </p:spPr>
        <p:txBody>
          <a:bodyPr anchor="b"/>
          <a:lstStyle>
            <a:lvl1pPr>
              <a:defRPr sz="4400"/>
            </a:lvl1pPr>
          </a:lstStyle>
          <a:p>
            <a:r>
              <a:rPr lang="en-US"/>
              <a:t>Click to edit Master title</a:t>
            </a:r>
          </a:p>
        </p:txBody>
      </p:sp>
    </p:spTree>
    <p:extLst>
      <p:ext uri="{BB962C8B-B14F-4D97-AF65-F5344CB8AC3E}">
        <p14:creationId xmlns:p14="http://schemas.microsoft.com/office/powerpoint/2010/main" val="2119466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CF7D084-EA41-D6D3-A79A-B7681584848C}"/>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99357F21-A27A-B2BF-DE24-7578003E4C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6C0DA-BF7F-AB71-9FEA-61429E5980BD}"/>
              </a:ext>
            </a:extLst>
          </p:cNvPr>
          <p:cNvSpPr>
            <a:spLocks noGrp="1"/>
          </p:cNvSpPr>
          <p:nvPr>
            <p:ph type="sldNum" sz="quarter" idx="12"/>
          </p:nvPr>
        </p:nvSpPr>
        <p:spPr/>
        <p:txBody>
          <a:bodyPr/>
          <a:lstStyle/>
          <a:p>
            <a:fld id="{A04DE535-A260-8C40-A233-65CA6281C9DB}" type="slidenum">
              <a:rPr lang="en-US" smtClean="0"/>
              <a:t>‹#›</a:t>
            </a:fld>
            <a:endParaRPr lang="en-US"/>
          </a:p>
        </p:txBody>
      </p:sp>
      <p:sp>
        <p:nvSpPr>
          <p:cNvPr id="5" name="Rectangle 4">
            <a:extLst>
              <a:ext uri="{FF2B5EF4-FFF2-40B4-BE49-F238E27FC236}">
                <a16:creationId xmlns:a16="http://schemas.microsoft.com/office/drawing/2014/main" id="{3EA08F78-18AD-9463-6E12-04ED2BF5DD1E}"/>
              </a:ext>
            </a:extLst>
          </p:cNvPr>
          <p:cNvSpPr/>
          <p:nvPr userDrawn="1"/>
        </p:nvSpPr>
        <p:spPr>
          <a:xfrm>
            <a:off x="6729548" y="1087120"/>
            <a:ext cx="4751252" cy="4358640"/>
          </a:xfrm>
          <a:prstGeom prst="rect">
            <a:avLst/>
          </a:prstGeom>
          <a:solidFill>
            <a:srgbClr val="F6F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19F01-5807-23BE-D4A3-12A640E23A3B}"/>
              </a:ext>
            </a:extLst>
          </p:cNvPr>
          <p:cNvSpPr>
            <a:spLocks noGrp="1"/>
          </p:cNvSpPr>
          <p:nvPr>
            <p:ph type="title" hasCustomPrompt="1"/>
          </p:nvPr>
        </p:nvSpPr>
        <p:spPr>
          <a:xfrm>
            <a:off x="6858000" y="1257300"/>
            <a:ext cx="4495800" cy="800100"/>
          </a:xfrm>
        </p:spPr>
        <p:txBody>
          <a:bodyPr anchor="b">
            <a:normAutofit/>
          </a:bodyPr>
          <a:lstStyle>
            <a:lvl1pPr>
              <a:defRPr sz="3600" b="1" i="0">
                <a:latin typeface="Franklin Gothic Demi Cond" panose="020B0603020102020204" pitchFamily="34" charset="0"/>
              </a:defRPr>
            </a:lvl1pPr>
          </a:lstStyle>
          <a:p>
            <a:r>
              <a:rPr lang="en-US"/>
              <a:t>Click to edit title style</a:t>
            </a:r>
          </a:p>
        </p:txBody>
      </p:sp>
      <p:sp>
        <p:nvSpPr>
          <p:cNvPr id="4" name="Text Placeholder 3">
            <a:extLst>
              <a:ext uri="{FF2B5EF4-FFF2-40B4-BE49-F238E27FC236}">
                <a16:creationId xmlns:a16="http://schemas.microsoft.com/office/drawing/2014/main" id="{22FB1456-69B7-C105-AA6E-7F0AC81DB870}"/>
              </a:ext>
            </a:extLst>
          </p:cNvPr>
          <p:cNvSpPr>
            <a:spLocks noGrp="1"/>
          </p:cNvSpPr>
          <p:nvPr>
            <p:ph type="body" sz="half" idx="2" hasCustomPrompt="1"/>
          </p:nvPr>
        </p:nvSpPr>
        <p:spPr>
          <a:xfrm>
            <a:off x="6858000" y="2057400"/>
            <a:ext cx="4495800" cy="3276600"/>
          </a:xfrm>
        </p:spPr>
        <p:txBody>
          <a:bodyPr>
            <a:normAutofit/>
          </a:bodyPr>
          <a:lstStyle>
            <a:lvl1pPr marL="0" indent="0">
              <a:buNone/>
              <a:defRPr sz="2000" b="0" i="0">
                <a:latin typeface="Gibso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pic>
        <p:nvPicPr>
          <p:cNvPr id="8" name="Picture 7" descr="Graphical user interface, text&#10;&#10;Description automatically generated">
            <a:extLst>
              <a:ext uri="{FF2B5EF4-FFF2-40B4-BE49-F238E27FC236}">
                <a16:creationId xmlns:a16="http://schemas.microsoft.com/office/drawing/2014/main" id="{8FD22857-1528-2F9C-ACE8-4106B901B6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392" y="6155872"/>
            <a:ext cx="1601732" cy="740228"/>
          </a:xfrm>
          <a:prstGeom prst="rect">
            <a:avLst/>
          </a:prstGeom>
        </p:spPr>
      </p:pic>
    </p:spTree>
    <p:extLst>
      <p:ext uri="{BB962C8B-B14F-4D97-AF65-F5344CB8AC3E}">
        <p14:creationId xmlns:p14="http://schemas.microsoft.com/office/powerpoint/2010/main" val="267489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Text Box">
            <a:extLst>
              <a:ext uri="{FF2B5EF4-FFF2-40B4-BE49-F238E27FC236}">
                <a16:creationId xmlns:a16="http://schemas.microsoft.com/office/drawing/2014/main" id="{FD63A80F-47A9-9D32-A486-2D9AE30B5020}"/>
              </a:ext>
            </a:extLst>
          </p:cNvPr>
          <p:cNvSpPr>
            <a:spLocks noGrp="1"/>
          </p:cNvSpPr>
          <p:nvPr>
            <p:ph type="ctrTitle"/>
          </p:nvPr>
        </p:nvSpPr>
        <p:spPr>
          <a:xfrm>
            <a:off x="1524000" y="1717449"/>
            <a:ext cx="9144000" cy="1300071"/>
          </a:xfrm>
        </p:spPr>
        <p:txBody>
          <a:bodyPr anchor="b"/>
          <a:lstStyle>
            <a:lvl1pPr algn="ctr">
              <a:defRPr sz="6600" b="1" i="0">
                <a:latin typeface="Franklin Gothic Demi Cond" panose="020B0603020102020204" pitchFamily="34" charset="0"/>
              </a:defRPr>
            </a:lvl1pPr>
          </a:lstStyle>
          <a:p>
            <a:r>
              <a:rPr lang="en-US"/>
              <a:t>Click to edit Master title</a:t>
            </a:r>
          </a:p>
        </p:txBody>
      </p:sp>
      <p:sp>
        <p:nvSpPr>
          <p:cNvPr id="3" name="Date Text Box">
            <a:extLst>
              <a:ext uri="{FF2B5EF4-FFF2-40B4-BE49-F238E27FC236}">
                <a16:creationId xmlns:a16="http://schemas.microsoft.com/office/drawing/2014/main" id="{0D6340AC-091B-1E33-858F-509170DD1024}"/>
              </a:ext>
            </a:extLst>
          </p:cNvPr>
          <p:cNvSpPr>
            <a:spLocks noGrp="1"/>
          </p:cNvSpPr>
          <p:nvPr>
            <p:ph type="subTitle" idx="1" hasCustomPrompt="1"/>
          </p:nvPr>
        </p:nvSpPr>
        <p:spPr>
          <a:xfrm>
            <a:off x="1524000" y="452438"/>
            <a:ext cx="9144000" cy="541791"/>
          </a:xfrm>
          <a:prstGeom prst="rect">
            <a:avLst/>
          </a:prstGeo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date</a:t>
            </a:r>
          </a:p>
        </p:txBody>
      </p:sp>
    </p:spTree>
    <p:extLst>
      <p:ext uri="{BB962C8B-B14F-4D97-AF65-F5344CB8AC3E}">
        <p14:creationId xmlns:p14="http://schemas.microsoft.com/office/powerpoint/2010/main" val="4121899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26B9F69-E9E5-DB73-BB2A-E4871FB011B1}"/>
              </a:ext>
            </a:extLst>
          </p:cNvPr>
          <p:cNvSpPr>
            <a:spLocks noGrp="1"/>
          </p:cNvSpPr>
          <p:nvPr>
            <p:ph type="ftr" sz="quarter" idx="11"/>
          </p:nvPr>
        </p:nvSpPr>
        <p:spPr>
          <a:xfrm>
            <a:off x="4611914" y="6356350"/>
            <a:ext cx="3748315" cy="365125"/>
          </a:xfrm>
        </p:spPr>
        <p:txBody>
          <a:bodyPr/>
          <a:lstStyle/>
          <a:p>
            <a:endParaRPr lang="en-US"/>
          </a:p>
        </p:txBody>
      </p:sp>
      <p:sp>
        <p:nvSpPr>
          <p:cNvPr id="6" name="Slide Number Placeholder 5">
            <a:extLst>
              <a:ext uri="{FF2B5EF4-FFF2-40B4-BE49-F238E27FC236}">
                <a16:creationId xmlns:a16="http://schemas.microsoft.com/office/drawing/2014/main" id="{301C8A59-9C24-93D1-CF11-631F85EC36D3}"/>
              </a:ext>
            </a:extLst>
          </p:cNvPr>
          <p:cNvSpPr>
            <a:spLocks noGrp="1"/>
          </p:cNvSpPr>
          <p:nvPr>
            <p:ph type="sldNum" sz="quarter" idx="12"/>
          </p:nvPr>
        </p:nvSpPr>
        <p:spPr>
          <a:xfrm>
            <a:off x="8853715" y="6356350"/>
            <a:ext cx="2743200" cy="365125"/>
          </a:xfrm>
        </p:spPr>
        <p:txBody>
          <a:bodyPr/>
          <a:lstStyle/>
          <a:p>
            <a:fld id="{E4288839-16B6-D24C-9F38-9E41BA67B622}" type="slidenum">
              <a:rPr lang="en-US" smtClean="0"/>
              <a:t>‹#›</a:t>
            </a:fld>
            <a:endParaRPr lang="en-US"/>
          </a:p>
        </p:txBody>
      </p:sp>
      <p:sp>
        <p:nvSpPr>
          <p:cNvPr id="8" name="Content Bulleted Text Box 3">
            <a:extLst>
              <a:ext uri="{FF2B5EF4-FFF2-40B4-BE49-F238E27FC236}">
                <a16:creationId xmlns:a16="http://schemas.microsoft.com/office/drawing/2014/main" id="{4CD13ED4-B823-1881-F848-932DE2E3E64C}"/>
              </a:ext>
            </a:extLst>
          </p:cNvPr>
          <p:cNvSpPr>
            <a:spLocks noGrp="1"/>
          </p:cNvSpPr>
          <p:nvPr>
            <p:ph idx="14"/>
          </p:nvPr>
        </p:nvSpPr>
        <p:spPr>
          <a:xfrm>
            <a:off x="8744857" y="1825625"/>
            <a:ext cx="2852058" cy="4351338"/>
          </a:xfrm>
          <a:prstGeom prst="rect">
            <a:avLst/>
          </a:prstGeom>
        </p:spPr>
        <p:txBody>
          <a:bodyPr/>
          <a:lstStyle>
            <a:lvl1pPr marL="342900" indent="-342900">
              <a:buFontTx/>
              <a:buBlip>
                <a:blip r:embed="rId2"/>
              </a:buBlip>
              <a:defRPr sz="2400"/>
            </a:lvl1pPr>
          </a:lstStyle>
          <a:p>
            <a:pPr lvl="0"/>
            <a:r>
              <a:rPr lang="en-US"/>
              <a:t>Click to edit Master text styles</a:t>
            </a:r>
          </a:p>
          <a:p>
            <a:pPr lvl="0"/>
            <a:r>
              <a:rPr lang="en-US"/>
              <a:t>Bullets…</a:t>
            </a:r>
          </a:p>
        </p:txBody>
      </p:sp>
      <p:sp>
        <p:nvSpPr>
          <p:cNvPr id="7" name="Content Text Box 2">
            <a:extLst>
              <a:ext uri="{FF2B5EF4-FFF2-40B4-BE49-F238E27FC236}">
                <a16:creationId xmlns:a16="http://schemas.microsoft.com/office/drawing/2014/main" id="{D6284C24-BB29-652D-BCA1-0652533BECB8}"/>
              </a:ext>
            </a:extLst>
          </p:cNvPr>
          <p:cNvSpPr>
            <a:spLocks noGrp="1"/>
          </p:cNvSpPr>
          <p:nvPr>
            <p:ph idx="13"/>
          </p:nvPr>
        </p:nvSpPr>
        <p:spPr>
          <a:xfrm>
            <a:off x="4611915" y="1825625"/>
            <a:ext cx="3748315" cy="4351338"/>
          </a:xfrm>
          <a:prstGeom prst="rect">
            <a:avLst/>
          </a:prstGeom>
        </p:spPr>
        <p:txBody>
          <a:bodyPr/>
          <a:lstStyle/>
          <a:p>
            <a:pPr lvl="0"/>
            <a:r>
              <a:rPr lang="en-US"/>
              <a:t>Click to edit Master text styles</a:t>
            </a:r>
          </a:p>
        </p:txBody>
      </p:sp>
      <p:sp>
        <p:nvSpPr>
          <p:cNvPr id="3" name="Content Text Box 1">
            <a:extLst>
              <a:ext uri="{FF2B5EF4-FFF2-40B4-BE49-F238E27FC236}">
                <a16:creationId xmlns:a16="http://schemas.microsoft.com/office/drawing/2014/main" id="{3D8BEF43-9A0F-582A-FDF5-11E1E174E31F}"/>
              </a:ext>
            </a:extLst>
          </p:cNvPr>
          <p:cNvSpPr>
            <a:spLocks noGrp="1"/>
          </p:cNvSpPr>
          <p:nvPr>
            <p:ph idx="1"/>
          </p:nvPr>
        </p:nvSpPr>
        <p:spPr>
          <a:xfrm>
            <a:off x="609601" y="1825625"/>
            <a:ext cx="3748315" cy="4351338"/>
          </a:xfrm>
          <a:prstGeom prst="rect">
            <a:avLst/>
          </a:prstGeom>
        </p:spPr>
        <p:txBody>
          <a:bodyPr/>
          <a:lstStyle/>
          <a:p>
            <a:pPr lvl="0"/>
            <a:r>
              <a:rPr lang="en-US"/>
              <a:t>Click to edit Master text styles</a:t>
            </a:r>
          </a:p>
        </p:txBody>
      </p:sp>
      <p:sp>
        <p:nvSpPr>
          <p:cNvPr id="2" name="Title Text Box">
            <a:extLst>
              <a:ext uri="{FF2B5EF4-FFF2-40B4-BE49-F238E27FC236}">
                <a16:creationId xmlns:a16="http://schemas.microsoft.com/office/drawing/2014/main" id="{C9271AF9-2D0A-3947-B71A-95199AD55085}"/>
              </a:ext>
            </a:extLst>
          </p:cNvPr>
          <p:cNvSpPr>
            <a:spLocks noGrp="1"/>
          </p:cNvSpPr>
          <p:nvPr>
            <p:ph type="title"/>
          </p:nvPr>
        </p:nvSpPr>
        <p:spPr>
          <a:xfrm>
            <a:off x="609600" y="747486"/>
            <a:ext cx="10958286" cy="762000"/>
          </a:xfrm>
        </p:spPr>
        <p:txBody>
          <a:bodyPr>
            <a:noAutofit/>
          </a:bodyPr>
          <a:lstStyle>
            <a:lvl1pPr>
              <a:defRPr sz="6600"/>
            </a:lvl1pPr>
          </a:lstStyle>
          <a:p>
            <a:r>
              <a:rPr lang="en-US"/>
              <a:t>Click to edit Master title style</a:t>
            </a:r>
          </a:p>
        </p:txBody>
      </p:sp>
    </p:spTree>
    <p:extLst>
      <p:ext uri="{BB962C8B-B14F-4D97-AF65-F5344CB8AC3E}">
        <p14:creationId xmlns:p14="http://schemas.microsoft.com/office/powerpoint/2010/main" val="43001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ost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793625-146E-C0EA-853E-A5B57655BD00}"/>
              </a:ext>
            </a:extLst>
          </p:cNvPr>
          <p:cNvSpPr>
            <a:spLocks noGrp="1"/>
          </p:cNvSpPr>
          <p:nvPr>
            <p:ph type="sldNum" sz="quarter" idx="12"/>
          </p:nvPr>
        </p:nvSpPr>
        <p:spPr/>
        <p:txBody>
          <a:bodyPr/>
          <a:lstStyle>
            <a:lvl1pPr>
              <a:defRPr>
                <a:solidFill>
                  <a:schemeClr val="accent1"/>
                </a:solidFill>
              </a:defRPr>
            </a:lvl1pPr>
          </a:lstStyle>
          <a:p>
            <a:fld id="{F6015642-B3C0-844A-A2BB-EA63E4C23DA5}" type="slidenum">
              <a:rPr lang="en-US" smtClean="0"/>
              <a:pPr/>
              <a:t>‹#›</a:t>
            </a:fld>
            <a:endParaRPr lang="en-US"/>
          </a:p>
        </p:txBody>
      </p:sp>
      <p:sp>
        <p:nvSpPr>
          <p:cNvPr id="2" name="Title Text box">
            <a:extLst>
              <a:ext uri="{FF2B5EF4-FFF2-40B4-BE49-F238E27FC236}">
                <a16:creationId xmlns:a16="http://schemas.microsoft.com/office/drawing/2014/main" id="{BAFA0A3C-652D-8C4C-D5A1-937E31F6E58D}"/>
              </a:ext>
            </a:extLst>
          </p:cNvPr>
          <p:cNvSpPr>
            <a:spLocks noGrp="1"/>
          </p:cNvSpPr>
          <p:nvPr>
            <p:ph type="ctrTitle"/>
          </p:nvPr>
        </p:nvSpPr>
        <p:spPr>
          <a:xfrm>
            <a:off x="631371" y="261257"/>
            <a:ext cx="7264854" cy="1252991"/>
          </a:xfrm>
        </p:spPr>
        <p:txBody>
          <a:bodyPr anchor="b">
            <a:normAutofit/>
          </a:bodyPr>
          <a:lstStyle>
            <a:lvl1pPr algn="l">
              <a:defRPr sz="4000"/>
            </a:lvl1pPr>
          </a:lstStyle>
          <a:p>
            <a:r>
              <a:rPr lang="en-US"/>
              <a:t>Click to edit Master title style</a:t>
            </a:r>
          </a:p>
        </p:txBody>
      </p:sp>
      <p:sp>
        <p:nvSpPr>
          <p:cNvPr id="4" name="Text Placeholder 9">
            <a:extLst>
              <a:ext uri="{FF2B5EF4-FFF2-40B4-BE49-F238E27FC236}">
                <a16:creationId xmlns:a16="http://schemas.microsoft.com/office/drawing/2014/main" id="{8C98A1F9-E089-A6E6-B837-823C045811C3}"/>
              </a:ext>
            </a:extLst>
          </p:cNvPr>
          <p:cNvSpPr>
            <a:spLocks noGrp="1"/>
          </p:cNvSpPr>
          <p:nvPr>
            <p:ph idx="1"/>
          </p:nvPr>
        </p:nvSpPr>
        <p:spPr>
          <a:xfrm>
            <a:off x="616857" y="1807535"/>
            <a:ext cx="10515600" cy="4348716"/>
          </a:xfrm>
          <a:prstGeom prst="rect">
            <a:avLst/>
          </a:prstGeom>
        </p:spPr>
        <p:txBody>
          <a:bodyPr vert="horz" lIns="91440" tIns="45720" rIns="91440" bIns="45720" rtlCol="0">
            <a:normAutofit/>
          </a:bodyPr>
          <a:lstStyle>
            <a:lvl1pPr>
              <a:lnSpc>
                <a:spcPct val="114000"/>
              </a:lnSpc>
              <a:spcBef>
                <a:spcPts val="0"/>
              </a:spcBef>
              <a:defRPr>
                <a:latin typeface="Gibson Book" pitchFamily="50" charset="0"/>
              </a:defRPr>
            </a:lvl1pPr>
            <a:lvl2pPr>
              <a:lnSpc>
                <a:spcPct val="114000"/>
              </a:lnSpc>
              <a:spcBef>
                <a:spcPts val="0"/>
              </a:spcBef>
              <a:defRPr sz="2000">
                <a:latin typeface="Gibson Book" pitchFamily="50" charset="0"/>
              </a:defRPr>
            </a:lvl2pPr>
            <a:lvl3pPr>
              <a:lnSpc>
                <a:spcPct val="114000"/>
              </a:lnSpc>
              <a:spcBef>
                <a:spcPts val="0"/>
              </a:spcBef>
              <a:defRPr sz="1800">
                <a:latin typeface="Gibson Book" pitchFamily="50" charset="0"/>
              </a:defRPr>
            </a:lvl3pPr>
            <a:lvl4pPr>
              <a:lnSpc>
                <a:spcPct val="114000"/>
              </a:lnSpc>
              <a:spcBef>
                <a:spcPts val="0"/>
              </a:spcBef>
              <a:defRPr sz="1600">
                <a:latin typeface="Gibson Book" pitchFamily="50" charset="0"/>
              </a:defRPr>
            </a:lvl4pPr>
            <a:lvl5pPr>
              <a:lnSpc>
                <a:spcPct val="114000"/>
              </a:lnSpc>
              <a:spcBef>
                <a:spcPts val="0"/>
              </a:spcBef>
              <a:defRPr sz="1400">
                <a:latin typeface="Gibson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053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105D0E5-82DF-FEAA-3DC8-C010B80F6F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7229" y="1668686"/>
            <a:ext cx="1353550" cy="910800"/>
          </a:xfrm>
          <a:prstGeom prst="rect">
            <a:avLst/>
          </a:prstGeom>
        </p:spPr>
      </p:pic>
      <p:pic>
        <p:nvPicPr>
          <p:cNvPr id="5" name="Graphic 4">
            <a:extLst>
              <a:ext uri="{FF2B5EF4-FFF2-40B4-BE49-F238E27FC236}">
                <a16:creationId xmlns:a16="http://schemas.microsoft.com/office/drawing/2014/main" id="{F7412943-F3C4-4505-29B3-D1CB584511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55818" y="2436307"/>
            <a:ext cx="1353550" cy="910800"/>
          </a:xfrm>
          <a:prstGeom prst="rect">
            <a:avLst/>
          </a:prstGeom>
        </p:spPr>
      </p:pic>
      <p:pic>
        <p:nvPicPr>
          <p:cNvPr id="6" name="Graphic 5">
            <a:extLst>
              <a:ext uri="{FF2B5EF4-FFF2-40B4-BE49-F238E27FC236}">
                <a16:creationId xmlns:a16="http://schemas.microsoft.com/office/drawing/2014/main" id="{FB9413A4-132B-98AA-F286-EC077ED9B4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07333" y="3067948"/>
            <a:ext cx="1353550" cy="910800"/>
          </a:xfrm>
          <a:prstGeom prst="rect">
            <a:avLst/>
          </a:prstGeom>
        </p:spPr>
      </p:pic>
      <p:pic>
        <p:nvPicPr>
          <p:cNvPr id="42" name="Graphic 41">
            <a:extLst>
              <a:ext uri="{FF2B5EF4-FFF2-40B4-BE49-F238E27FC236}">
                <a16:creationId xmlns:a16="http://schemas.microsoft.com/office/drawing/2014/main" id="{5999553A-CAF8-4B46-8B69-C1DED98298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9779" y="4292877"/>
            <a:ext cx="11112442" cy="886968"/>
          </a:xfrm>
          <a:prstGeom prst="rect">
            <a:avLst/>
          </a:prstGeom>
        </p:spPr>
      </p:pic>
      <p:sp>
        <p:nvSpPr>
          <p:cNvPr id="2" name="Title 1">
            <a:extLst>
              <a:ext uri="{FF2B5EF4-FFF2-40B4-BE49-F238E27FC236}">
                <a16:creationId xmlns:a16="http://schemas.microsoft.com/office/drawing/2014/main" id="{6574FE88-C8D9-446D-9CCF-05BB3D62C867}"/>
              </a:ext>
            </a:extLst>
          </p:cNvPr>
          <p:cNvSpPr>
            <a:spLocks noGrp="1"/>
          </p:cNvSpPr>
          <p:nvPr>
            <p:ph type="title" hasCustomPrompt="1"/>
          </p:nvPr>
        </p:nvSpPr>
        <p:spPr>
          <a:xfrm>
            <a:off x="1686791" y="374068"/>
            <a:ext cx="8818418" cy="469116"/>
          </a:xfrm>
        </p:spPr>
        <p:txBody>
          <a:bodyPr lIns="0" tIns="0" rIns="0" bIns="0"/>
          <a:lstStyle>
            <a:lvl1pPr algn="ctr">
              <a:defRPr>
                <a:solidFill>
                  <a:schemeClr val="tx1"/>
                </a:solidFill>
              </a:defRPr>
            </a:lvl1pPr>
          </a:lstStyle>
          <a:p>
            <a:r>
              <a:rPr lang="en-US"/>
              <a:t>CLICK TO EDIT MASTER TITLE STYLE</a:t>
            </a:r>
            <a:endParaRPr lang="ru-RU"/>
          </a:p>
        </p:txBody>
      </p:sp>
      <p:sp>
        <p:nvSpPr>
          <p:cNvPr id="10" name="Text Placeholder 9">
            <a:extLst>
              <a:ext uri="{FF2B5EF4-FFF2-40B4-BE49-F238E27FC236}">
                <a16:creationId xmlns:a16="http://schemas.microsoft.com/office/drawing/2014/main" id="{72585CCA-7E8D-4801-BD69-EE6074D6F70D}"/>
              </a:ext>
            </a:extLst>
          </p:cNvPr>
          <p:cNvSpPr>
            <a:spLocks noGrp="1"/>
          </p:cNvSpPr>
          <p:nvPr>
            <p:ph type="body" sz="quarter" idx="14"/>
          </p:nvPr>
        </p:nvSpPr>
        <p:spPr>
          <a:xfrm>
            <a:off x="1687513" y="899824"/>
            <a:ext cx="8816975" cy="337380"/>
          </a:xfrm>
        </p:spPr>
        <p:txBody>
          <a:bodyPr lIns="0" tIns="0" rIns="0" bIns="0">
            <a:normAutofit/>
          </a:bodyPr>
          <a:lstStyle>
            <a:lvl1pPr marL="0" indent="0" algn="ctr">
              <a:buNone/>
              <a:defRPr sz="2000">
                <a:solidFill>
                  <a:schemeClr val="tx1"/>
                </a:solidFill>
              </a:defRPr>
            </a:lvl1pPr>
          </a:lstStyle>
          <a:p>
            <a:pPr lvl="0"/>
            <a:r>
              <a:rPr lang="en-US"/>
              <a:t>Click to edit Master text styles</a:t>
            </a:r>
          </a:p>
        </p:txBody>
      </p:sp>
      <p:cxnSp>
        <p:nvCxnSpPr>
          <p:cNvPr id="36" name="Straight Connector 35">
            <a:extLst>
              <a:ext uri="{FF2B5EF4-FFF2-40B4-BE49-F238E27FC236}">
                <a16:creationId xmlns:a16="http://schemas.microsoft.com/office/drawing/2014/main" id="{7151A24C-5AE7-4C88-A756-96BF7217B67D}"/>
              </a:ext>
            </a:extLst>
          </p:cNvPr>
          <p:cNvCxnSpPr/>
          <p:nvPr userDrawn="1"/>
        </p:nvCxnSpPr>
        <p:spPr>
          <a:xfrm>
            <a:off x="1061013" y="4736362"/>
            <a:ext cx="10116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A8E93428-4ED9-4325-A388-C3ADA2D317D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72150" y="1624253"/>
            <a:ext cx="1353312" cy="910641"/>
          </a:xfrm>
          <a:prstGeom prst="rect">
            <a:avLst/>
          </a:prstGeom>
        </p:spPr>
      </p:pic>
      <p:pic>
        <p:nvPicPr>
          <p:cNvPr id="45" name="Graphic 44">
            <a:extLst>
              <a:ext uri="{FF2B5EF4-FFF2-40B4-BE49-F238E27FC236}">
                <a16:creationId xmlns:a16="http://schemas.microsoft.com/office/drawing/2014/main" id="{FF6F2B9C-2242-4858-9F13-D35A8AA12DD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21221" y="2336241"/>
            <a:ext cx="1353550" cy="910800"/>
          </a:xfrm>
          <a:prstGeom prst="rect">
            <a:avLst/>
          </a:prstGeom>
        </p:spPr>
      </p:pic>
      <p:pic>
        <p:nvPicPr>
          <p:cNvPr id="46" name="Graphic 45">
            <a:extLst>
              <a:ext uri="{FF2B5EF4-FFF2-40B4-BE49-F238E27FC236}">
                <a16:creationId xmlns:a16="http://schemas.microsoft.com/office/drawing/2014/main" id="{D4EDCF5A-7BDE-4D6B-ABD0-3AB65F1C2F9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2878156" y="3067948"/>
            <a:ext cx="1353550" cy="910800"/>
          </a:xfrm>
          <a:prstGeom prst="rect">
            <a:avLst/>
          </a:prstGeom>
        </p:spPr>
      </p:pic>
      <p:pic>
        <p:nvPicPr>
          <p:cNvPr id="47" name="Graphic 46">
            <a:extLst>
              <a:ext uri="{FF2B5EF4-FFF2-40B4-BE49-F238E27FC236}">
                <a16:creationId xmlns:a16="http://schemas.microsoft.com/office/drawing/2014/main" id="{E05A8C23-CD04-4CC0-81F0-B51ED25D6FA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18101" y="1624094"/>
            <a:ext cx="1353550" cy="910800"/>
          </a:xfrm>
          <a:prstGeom prst="rect">
            <a:avLst/>
          </a:prstGeom>
        </p:spPr>
      </p:pic>
      <p:pic>
        <p:nvPicPr>
          <p:cNvPr id="48" name="Graphic 47">
            <a:extLst>
              <a:ext uri="{FF2B5EF4-FFF2-40B4-BE49-F238E27FC236}">
                <a16:creationId xmlns:a16="http://schemas.microsoft.com/office/drawing/2014/main" id="{8BA30145-14AC-4F49-90EC-CCD6C9B0341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567653" y="2336241"/>
            <a:ext cx="1353550" cy="910800"/>
          </a:xfrm>
          <a:prstGeom prst="rect">
            <a:avLst/>
          </a:prstGeom>
        </p:spPr>
      </p:pic>
      <p:pic>
        <p:nvPicPr>
          <p:cNvPr id="49" name="Graphic 48">
            <a:extLst>
              <a:ext uri="{FF2B5EF4-FFF2-40B4-BE49-F238E27FC236}">
                <a16:creationId xmlns:a16="http://schemas.microsoft.com/office/drawing/2014/main" id="{FC502391-D2FD-42C0-A3AD-CFBA0E74FD9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H="1">
            <a:off x="5422647" y="3067948"/>
            <a:ext cx="1353550" cy="910800"/>
          </a:xfrm>
          <a:prstGeom prst="rect">
            <a:avLst/>
          </a:prstGeom>
        </p:spPr>
      </p:pic>
      <p:pic>
        <p:nvPicPr>
          <p:cNvPr id="50" name="Graphic 49">
            <a:extLst>
              <a:ext uri="{FF2B5EF4-FFF2-40B4-BE49-F238E27FC236}">
                <a16:creationId xmlns:a16="http://schemas.microsoft.com/office/drawing/2014/main" id="{DC5D8DB9-127D-4F50-9EFA-69CCD2DD3FE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264290" y="1624094"/>
            <a:ext cx="1353550" cy="910800"/>
          </a:xfrm>
          <a:prstGeom prst="rect">
            <a:avLst/>
          </a:prstGeom>
        </p:spPr>
      </p:pic>
      <p:pic>
        <p:nvPicPr>
          <p:cNvPr id="51" name="Graphic 50">
            <a:extLst>
              <a:ext uri="{FF2B5EF4-FFF2-40B4-BE49-F238E27FC236}">
                <a16:creationId xmlns:a16="http://schemas.microsoft.com/office/drawing/2014/main" id="{2B68CE4F-9334-460A-AC16-FD7B9D4834F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114085" y="2336241"/>
            <a:ext cx="1353550" cy="910800"/>
          </a:xfrm>
          <a:prstGeom prst="rect">
            <a:avLst/>
          </a:prstGeom>
        </p:spPr>
      </p:pic>
      <p:pic>
        <p:nvPicPr>
          <p:cNvPr id="52" name="Graphic 51">
            <a:extLst>
              <a:ext uri="{FF2B5EF4-FFF2-40B4-BE49-F238E27FC236}">
                <a16:creationId xmlns:a16="http://schemas.microsoft.com/office/drawing/2014/main" id="{5FA82588-8741-4458-86A7-BD172C98E26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7967138" y="3067948"/>
            <a:ext cx="1353550" cy="910800"/>
          </a:xfrm>
          <a:prstGeom prst="rect">
            <a:avLst/>
          </a:prstGeom>
        </p:spPr>
      </p:pic>
      <p:pic>
        <p:nvPicPr>
          <p:cNvPr id="58" name="Graphic 57">
            <a:extLst>
              <a:ext uri="{FF2B5EF4-FFF2-40B4-BE49-F238E27FC236}">
                <a16:creationId xmlns:a16="http://schemas.microsoft.com/office/drawing/2014/main" id="{2F06B201-75A9-4318-9FB7-162ACF26891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549153" y="3977811"/>
            <a:ext cx="3534" cy="576072"/>
          </a:xfrm>
          <a:prstGeom prst="rect">
            <a:avLst/>
          </a:prstGeom>
        </p:spPr>
      </p:pic>
      <p:cxnSp>
        <p:nvCxnSpPr>
          <p:cNvPr id="60" name="Straight Connector 59">
            <a:extLst>
              <a:ext uri="{FF2B5EF4-FFF2-40B4-BE49-F238E27FC236}">
                <a16:creationId xmlns:a16="http://schemas.microsoft.com/office/drawing/2014/main" id="{683B5AB1-7EBB-41FA-91A7-C559D3C99B65}"/>
              </a:ext>
            </a:extLst>
          </p:cNvPr>
          <p:cNvCxnSpPr/>
          <p:nvPr userDrawn="1"/>
        </p:nvCxnSpPr>
        <p:spPr>
          <a:xfrm>
            <a:off x="1848806" y="2530720"/>
            <a:ext cx="0" cy="207568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E9CD576-7A1C-4CD4-9D8A-7B399C2CA3B1}"/>
              </a:ext>
            </a:extLst>
          </p:cNvPr>
          <p:cNvCxnSpPr>
            <a:cxnSpLocks/>
          </p:cNvCxnSpPr>
          <p:nvPr userDrawn="1"/>
        </p:nvCxnSpPr>
        <p:spPr>
          <a:xfrm>
            <a:off x="2697996" y="3247041"/>
            <a:ext cx="0" cy="131415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BD786A0-A137-4606-ADCE-C6927B42099B}"/>
              </a:ext>
            </a:extLst>
          </p:cNvPr>
          <p:cNvCxnSpPr/>
          <p:nvPr userDrawn="1"/>
        </p:nvCxnSpPr>
        <p:spPr>
          <a:xfrm>
            <a:off x="9487312" y="2530720"/>
            <a:ext cx="0" cy="207568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815CBB7-9DB2-4084-9FAD-EAF1EC4885E3}"/>
              </a:ext>
            </a:extLst>
          </p:cNvPr>
          <p:cNvCxnSpPr>
            <a:cxnSpLocks/>
          </p:cNvCxnSpPr>
          <p:nvPr userDrawn="1"/>
        </p:nvCxnSpPr>
        <p:spPr>
          <a:xfrm>
            <a:off x="10335814" y="3247041"/>
            <a:ext cx="0" cy="131415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F26B1C5-95B6-45FA-A9CD-A905D2137F41}"/>
              </a:ext>
            </a:extLst>
          </p:cNvPr>
          <p:cNvCxnSpPr>
            <a:cxnSpLocks/>
          </p:cNvCxnSpPr>
          <p:nvPr userDrawn="1"/>
        </p:nvCxnSpPr>
        <p:spPr>
          <a:xfrm flipH="1">
            <a:off x="11188261" y="3978748"/>
            <a:ext cx="142" cy="58244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7AFA7F4-DFBA-48DD-A963-33300EA6DCB7}"/>
              </a:ext>
            </a:extLst>
          </p:cNvPr>
          <p:cNvCxnSpPr/>
          <p:nvPr userDrawn="1"/>
        </p:nvCxnSpPr>
        <p:spPr>
          <a:xfrm>
            <a:off x="6941144" y="2530720"/>
            <a:ext cx="0" cy="207568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9273F8B-484B-4948-A3EB-B4FEDFB903E9}"/>
              </a:ext>
            </a:extLst>
          </p:cNvPr>
          <p:cNvCxnSpPr/>
          <p:nvPr userDrawn="1"/>
        </p:nvCxnSpPr>
        <p:spPr>
          <a:xfrm>
            <a:off x="4394975" y="2530720"/>
            <a:ext cx="0" cy="207568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2" name="Graphic 71">
            <a:extLst>
              <a:ext uri="{FF2B5EF4-FFF2-40B4-BE49-F238E27FC236}">
                <a16:creationId xmlns:a16="http://schemas.microsoft.com/office/drawing/2014/main" id="{FA075AB9-B34D-4B15-BCFC-4BF1B6243A9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90242" y="3946744"/>
            <a:ext cx="3534" cy="576072"/>
          </a:xfrm>
          <a:prstGeom prst="rect">
            <a:avLst/>
          </a:prstGeom>
        </p:spPr>
      </p:pic>
      <p:cxnSp>
        <p:nvCxnSpPr>
          <p:cNvPr id="73" name="Straight Connector 72">
            <a:extLst>
              <a:ext uri="{FF2B5EF4-FFF2-40B4-BE49-F238E27FC236}">
                <a16:creationId xmlns:a16="http://schemas.microsoft.com/office/drawing/2014/main" id="{DCD61995-16DF-4B2C-89CB-A72CAF07D9B3}"/>
              </a:ext>
            </a:extLst>
          </p:cNvPr>
          <p:cNvCxnSpPr>
            <a:cxnSpLocks/>
          </p:cNvCxnSpPr>
          <p:nvPr userDrawn="1"/>
        </p:nvCxnSpPr>
        <p:spPr>
          <a:xfrm>
            <a:off x="5243935" y="3215974"/>
            <a:ext cx="0" cy="131415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4" name="Graphic 73">
            <a:extLst>
              <a:ext uri="{FF2B5EF4-FFF2-40B4-BE49-F238E27FC236}">
                <a16:creationId xmlns:a16="http://schemas.microsoft.com/office/drawing/2014/main" id="{C8CEB2D1-FD5A-4675-9E26-EEA68EFB9B8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631332" y="3977811"/>
            <a:ext cx="3534" cy="576072"/>
          </a:xfrm>
          <a:prstGeom prst="rect">
            <a:avLst/>
          </a:prstGeom>
        </p:spPr>
      </p:pic>
      <p:cxnSp>
        <p:nvCxnSpPr>
          <p:cNvPr id="75" name="Straight Connector 74">
            <a:extLst>
              <a:ext uri="{FF2B5EF4-FFF2-40B4-BE49-F238E27FC236}">
                <a16:creationId xmlns:a16="http://schemas.microsoft.com/office/drawing/2014/main" id="{BF8628E3-930B-41FE-A903-DB4F8A73E3F2}"/>
              </a:ext>
            </a:extLst>
          </p:cNvPr>
          <p:cNvCxnSpPr>
            <a:cxnSpLocks/>
          </p:cNvCxnSpPr>
          <p:nvPr userDrawn="1"/>
        </p:nvCxnSpPr>
        <p:spPr>
          <a:xfrm>
            <a:off x="7789874" y="3247041"/>
            <a:ext cx="0" cy="131415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8" name="Text Placeholder 76">
            <a:extLst>
              <a:ext uri="{FF2B5EF4-FFF2-40B4-BE49-F238E27FC236}">
                <a16:creationId xmlns:a16="http://schemas.microsoft.com/office/drawing/2014/main" id="{E5A98CC2-08EF-44B9-8B89-5C46257219BC}"/>
              </a:ext>
            </a:extLst>
          </p:cNvPr>
          <p:cNvSpPr>
            <a:spLocks noGrp="1"/>
          </p:cNvSpPr>
          <p:nvPr>
            <p:ph type="body" sz="quarter" idx="15" hasCustomPrompt="1"/>
          </p:nvPr>
        </p:nvSpPr>
        <p:spPr>
          <a:xfrm>
            <a:off x="745212"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DEC</a:t>
            </a:r>
            <a:endParaRPr lang="ru-RU"/>
          </a:p>
        </p:txBody>
      </p:sp>
      <p:sp>
        <p:nvSpPr>
          <p:cNvPr id="80" name="Text Placeholder 76">
            <a:extLst>
              <a:ext uri="{FF2B5EF4-FFF2-40B4-BE49-F238E27FC236}">
                <a16:creationId xmlns:a16="http://schemas.microsoft.com/office/drawing/2014/main" id="{F4DC2690-03AF-4032-8ED5-C3D1D4EC32E4}"/>
              </a:ext>
            </a:extLst>
          </p:cNvPr>
          <p:cNvSpPr>
            <a:spLocks noGrp="1"/>
          </p:cNvSpPr>
          <p:nvPr>
            <p:ph type="body" sz="quarter" idx="16" hasCustomPrompt="1"/>
          </p:nvPr>
        </p:nvSpPr>
        <p:spPr>
          <a:xfrm>
            <a:off x="10928131" y="4480330"/>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DEC</a:t>
            </a:r>
            <a:endParaRPr lang="ru-RU"/>
          </a:p>
        </p:txBody>
      </p:sp>
      <p:sp>
        <p:nvSpPr>
          <p:cNvPr id="81" name="Text Placeholder 76">
            <a:extLst>
              <a:ext uri="{FF2B5EF4-FFF2-40B4-BE49-F238E27FC236}">
                <a16:creationId xmlns:a16="http://schemas.microsoft.com/office/drawing/2014/main" id="{0AF910D7-25F6-4C1D-BD02-BA0984AD56F9}"/>
              </a:ext>
            </a:extLst>
          </p:cNvPr>
          <p:cNvSpPr>
            <a:spLocks noGrp="1"/>
          </p:cNvSpPr>
          <p:nvPr>
            <p:ph type="body" sz="quarter" idx="17" hasCustomPrompt="1"/>
          </p:nvPr>
        </p:nvSpPr>
        <p:spPr>
          <a:xfrm>
            <a:off x="5836674"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JUN</a:t>
            </a:r>
            <a:endParaRPr lang="ru-RU"/>
          </a:p>
        </p:txBody>
      </p:sp>
      <p:sp>
        <p:nvSpPr>
          <p:cNvPr id="82" name="Text Placeholder 76">
            <a:extLst>
              <a:ext uri="{FF2B5EF4-FFF2-40B4-BE49-F238E27FC236}">
                <a16:creationId xmlns:a16="http://schemas.microsoft.com/office/drawing/2014/main" id="{978CD251-9E38-4039-B45B-81542FDA1D87}"/>
              </a:ext>
            </a:extLst>
          </p:cNvPr>
          <p:cNvSpPr>
            <a:spLocks noGrp="1"/>
          </p:cNvSpPr>
          <p:nvPr>
            <p:ph type="body" sz="quarter" idx="18" hasCustomPrompt="1"/>
          </p:nvPr>
        </p:nvSpPr>
        <p:spPr>
          <a:xfrm>
            <a:off x="1593789"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JAN</a:t>
            </a:r>
            <a:endParaRPr lang="ru-RU"/>
          </a:p>
        </p:txBody>
      </p:sp>
      <p:sp>
        <p:nvSpPr>
          <p:cNvPr id="83" name="Text Placeholder 76">
            <a:extLst>
              <a:ext uri="{FF2B5EF4-FFF2-40B4-BE49-F238E27FC236}">
                <a16:creationId xmlns:a16="http://schemas.microsoft.com/office/drawing/2014/main" id="{8862AB59-B495-40FF-A96A-A50D5CB73DE2}"/>
              </a:ext>
            </a:extLst>
          </p:cNvPr>
          <p:cNvSpPr>
            <a:spLocks noGrp="1"/>
          </p:cNvSpPr>
          <p:nvPr>
            <p:ph type="body" sz="quarter" idx="19" hasCustomPrompt="1"/>
          </p:nvPr>
        </p:nvSpPr>
        <p:spPr>
          <a:xfrm>
            <a:off x="4139520"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APR</a:t>
            </a:r>
            <a:endParaRPr lang="ru-RU"/>
          </a:p>
        </p:txBody>
      </p:sp>
      <p:sp>
        <p:nvSpPr>
          <p:cNvPr id="84" name="Text Placeholder 76">
            <a:extLst>
              <a:ext uri="{FF2B5EF4-FFF2-40B4-BE49-F238E27FC236}">
                <a16:creationId xmlns:a16="http://schemas.microsoft.com/office/drawing/2014/main" id="{4C07DD8A-3623-4BD9-8482-B9476DAB2DFD}"/>
              </a:ext>
            </a:extLst>
          </p:cNvPr>
          <p:cNvSpPr>
            <a:spLocks noGrp="1"/>
          </p:cNvSpPr>
          <p:nvPr>
            <p:ph type="body" sz="quarter" idx="20" hasCustomPrompt="1"/>
          </p:nvPr>
        </p:nvSpPr>
        <p:spPr>
          <a:xfrm>
            <a:off x="4988097"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MAY</a:t>
            </a:r>
            <a:endParaRPr lang="ru-RU"/>
          </a:p>
        </p:txBody>
      </p:sp>
      <p:sp>
        <p:nvSpPr>
          <p:cNvPr id="85" name="Text Placeholder 76">
            <a:extLst>
              <a:ext uri="{FF2B5EF4-FFF2-40B4-BE49-F238E27FC236}">
                <a16:creationId xmlns:a16="http://schemas.microsoft.com/office/drawing/2014/main" id="{18C43019-5630-404E-8141-4CD73CCF36BD}"/>
              </a:ext>
            </a:extLst>
          </p:cNvPr>
          <p:cNvSpPr>
            <a:spLocks noGrp="1"/>
          </p:cNvSpPr>
          <p:nvPr>
            <p:ph type="body" sz="quarter" idx="21" hasCustomPrompt="1"/>
          </p:nvPr>
        </p:nvSpPr>
        <p:spPr>
          <a:xfrm>
            <a:off x="2442366"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FEB</a:t>
            </a:r>
            <a:endParaRPr lang="ru-RU"/>
          </a:p>
        </p:txBody>
      </p:sp>
      <p:sp>
        <p:nvSpPr>
          <p:cNvPr id="86" name="Text Placeholder 76">
            <a:extLst>
              <a:ext uri="{FF2B5EF4-FFF2-40B4-BE49-F238E27FC236}">
                <a16:creationId xmlns:a16="http://schemas.microsoft.com/office/drawing/2014/main" id="{0D5E5F87-7E75-4564-A62F-925E01D0E79F}"/>
              </a:ext>
            </a:extLst>
          </p:cNvPr>
          <p:cNvSpPr>
            <a:spLocks noGrp="1"/>
          </p:cNvSpPr>
          <p:nvPr>
            <p:ph type="body" sz="quarter" idx="22" hasCustomPrompt="1"/>
          </p:nvPr>
        </p:nvSpPr>
        <p:spPr>
          <a:xfrm>
            <a:off x="6685251"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JUL</a:t>
            </a:r>
            <a:endParaRPr lang="ru-RU"/>
          </a:p>
        </p:txBody>
      </p:sp>
      <p:sp>
        <p:nvSpPr>
          <p:cNvPr id="87" name="Text Placeholder 76">
            <a:extLst>
              <a:ext uri="{FF2B5EF4-FFF2-40B4-BE49-F238E27FC236}">
                <a16:creationId xmlns:a16="http://schemas.microsoft.com/office/drawing/2014/main" id="{FE474046-809E-41C2-A82A-63A59EC94E56}"/>
              </a:ext>
            </a:extLst>
          </p:cNvPr>
          <p:cNvSpPr>
            <a:spLocks noGrp="1"/>
          </p:cNvSpPr>
          <p:nvPr>
            <p:ph type="body" sz="quarter" idx="23" hasCustomPrompt="1"/>
          </p:nvPr>
        </p:nvSpPr>
        <p:spPr>
          <a:xfrm>
            <a:off x="7533828"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AUG</a:t>
            </a:r>
            <a:endParaRPr lang="ru-RU"/>
          </a:p>
        </p:txBody>
      </p:sp>
      <p:sp>
        <p:nvSpPr>
          <p:cNvPr id="88" name="Text Placeholder 76">
            <a:extLst>
              <a:ext uri="{FF2B5EF4-FFF2-40B4-BE49-F238E27FC236}">
                <a16:creationId xmlns:a16="http://schemas.microsoft.com/office/drawing/2014/main" id="{57AE7F50-477B-4B5E-89D9-3CE27F8BDE95}"/>
              </a:ext>
            </a:extLst>
          </p:cNvPr>
          <p:cNvSpPr>
            <a:spLocks noGrp="1"/>
          </p:cNvSpPr>
          <p:nvPr>
            <p:ph type="body" sz="quarter" idx="24" hasCustomPrompt="1"/>
          </p:nvPr>
        </p:nvSpPr>
        <p:spPr>
          <a:xfrm>
            <a:off x="3290943"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MAR</a:t>
            </a:r>
            <a:endParaRPr lang="ru-RU"/>
          </a:p>
        </p:txBody>
      </p:sp>
      <p:sp>
        <p:nvSpPr>
          <p:cNvPr id="89" name="Text Placeholder 76">
            <a:extLst>
              <a:ext uri="{FF2B5EF4-FFF2-40B4-BE49-F238E27FC236}">
                <a16:creationId xmlns:a16="http://schemas.microsoft.com/office/drawing/2014/main" id="{9F4C2F2B-2B5A-4AA7-8AF9-86FD697DC921}"/>
              </a:ext>
            </a:extLst>
          </p:cNvPr>
          <p:cNvSpPr>
            <a:spLocks noGrp="1"/>
          </p:cNvSpPr>
          <p:nvPr>
            <p:ph type="body" sz="quarter" idx="25" hasCustomPrompt="1"/>
          </p:nvPr>
        </p:nvSpPr>
        <p:spPr>
          <a:xfrm>
            <a:off x="8382405"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SEP</a:t>
            </a:r>
            <a:endParaRPr lang="ru-RU"/>
          </a:p>
        </p:txBody>
      </p:sp>
      <p:sp>
        <p:nvSpPr>
          <p:cNvPr id="90" name="Text Placeholder 76">
            <a:extLst>
              <a:ext uri="{FF2B5EF4-FFF2-40B4-BE49-F238E27FC236}">
                <a16:creationId xmlns:a16="http://schemas.microsoft.com/office/drawing/2014/main" id="{C66035AF-713A-4F11-A3A3-6D662CF56981}"/>
              </a:ext>
            </a:extLst>
          </p:cNvPr>
          <p:cNvSpPr>
            <a:spLocks noGrp="1"/>
          </p:cNvSpPr>
          <p:nvPr>
            <p:ph type="body" sz="quarter" idx="26" hasCustomPrompt="1"/>
          </p:nvPr>
        </p:nvSpPr>
        <p:spPr>
          <a:xfrm>
            <a:off x="9230982"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OCT</a:t>
            </a:r>
            <a:endParaRPr lang="ru-RU"/>
          </a:p>
        </p:txBody>
      </p:sp>
      <p:sp>
        <p:nvSpPr>
          <p:cNvPr id="91" name="Text Placeholder 76">
            <a:extLst>
              <a:ext uri="{FF2B5EF4-FFF2-40B4-BE49-F238E27FC236}">
                <a16:creationId xmlns:a16="http://schemas.microsoft.com/office/drawing/2014/main" id="{A469C081-9B6B-48BC-993C-A6E3B0B19BD7}"/>
              </a:ext>
            </a:extLst>
          </p:cNvPr>
          <p:cNvSpPr>
            <a:spLocks noGrp="1"/>
          </p:cNvSpPr>
          <p:nvPr>
            <p:ph type="body" sz="quarter" idx="27" hasCustomPrompt="1"/>
          </p:nvPr>
        </p:nvSpPr>
        <p:spPr>
          <a:xfrm>
            <a:off x="10079559" y="4480761"/>
            <a:ext cx="512064" cy="511200"/>
          </a:xfrm>
          <a:prstGeom prst="ellipse">
            <a:avLst/>
          </a:prstGeom>
          <a:solidFill>
            <a:schemeClr val="bg1"/>
          </a:solidFill>
        </p:spPr>
        <p:txBody>
          <a:bodyPr lIns="0" tIns="0" rIns="0" bIns="0" anchor="ctr" anchorCtr="0">
            <a:noAutofit/>
          </a:bodyPr>
          <a:lstStyle>
            <a:lvl1pPr marL="0" indent="0" algn="ctr">
              <a:buNone/>
              <a:defRPr sz="1200" b="1">
                <a:solidFill>
                  <a:schemeClr val="tx1"/>
                </a:solidFill>
                <a:latin typeface="+mj-lt"/>
              </a:defRPr>
            </a:lvl1pPr>
            <a:lvl2pPr>
              <a:defRPr sz="1500" b="1">
                <a:latin typeface="+mj-lt"/>
              </a:defRPr>
            </a:lvl2pPr>
            <a:lvl3pPr>
              <a:defRPr sz="1500" b="1">
                <a:latin typeface="+mj-lt"/>
              </a:defRPr>
            </a:lvl3pPr>
            <a:lvl4pPr>
              <a:defRPr sz="1500" b="1">
                <a:latin typeface="+mj-lt"/>
              </a:defRPr>
            </a:lvl4pPr>
            <a:lvl5pPr>
              <a:defRPr sz="1500" b="1">
                <a:latin typeface="+mj-lt"/>
              </a:defRPr>
            </a:lvl5pPr>
          </a:lstStyle>
          <a:p>
            <a:pPr lvl="0"/>
            <a:r>
              <a:rPr lang="en-US"/>
              <a:t>NOV</a:t>
            </a:r>
            <a:endParaRPr lang="ru-RU"/>
          </a:p>
        </p:txBody>
      </p:sp>
      <p:sp>
        <p:nvSpPr>
          <p:cNvPr id="93" name="Text Placeholder 92">
            <a:extLst>
              <a:ext uri="{FF2B5EF4-FFF2-40B4-BE49-F238E27FC236}">
                <a16:creationId xmlns:a16="http://schemas.microsoft.com/office/drawing/2014/main" id="{89B19B41-BDC6-46D8-975C-2D06E14B6167}"/>
              </a:ext>
            </a:extLst>
          </p:cNvPr>
          <p:cNvSpPr>
            <a:spLocks noGrp="1"/>
          </p:cNvSpPr>
          <p:nvPr>
            <p:ph type="body" sz="quarter" idx="28" hasCustomPrompt="1"/>
          </p:nvPr>
        </p:nvSpPr>
        <p:spPr>
          <a:xfrm>
            <a:off x="1177935" y="1847243"/>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94" name="Text Placeholder 92">
            <a:extLst>
              <a:ext uri="{FF2B5EF4-FFF2-40B4-BE49-F238E27FC236}">
                <a16:creationId xmlns:a16="http://schemas.microsoft.com/office/drawing/2014/main" id="{7001B197-A958-4E16-AD2D-63EC156A411E}"/>
              </a:ext>
            </a:extLst>
          </p:cNvPr>
          <p:cNvSpPr>
            <a:spLocks noGrp="1"/>
          </p:cNvSpPr>
          <p:nvPr>
            <p:ph type="body" sz="quarter" idx="29" hasCustomPrompt="1"/>
          </p:nvPr>
        </p:nvSpPr>
        <p:spPr>
          <a:xfrm>
            <a:off x="1177934" y="2050924"/>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96" name="Text Placeholder 92">
            <a:extLst>
              <a:ext uri="{FF2B5EF4-FFF2-40B4-BE49-F238E27FC236}">
                <a16:creationId xmlns:a16="http://schemas.microsoft.com/office/drawing/2014/main" id="{88A84FA1-0D73-49A8-A3D2-E005CD4835FF}"/>
              </a:ext>
            </a:extLst>
          </p:cNvPr>
          <p:cNvSpPr>
            <a:spLocks noGrp="1"/>
          </p:cNvSpPr>
          <p:nvPr>
            <p:ph type="body" sz="quarter" idx="30" hasCustomPrompt="1"/>
          </p:nvPr>
        </p:nvSpPr>
        <p:spPr>
          <a:xfrm>
            <a:off x="3721758" y="1828193"/>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97" name="Text Placeholder 92">
            <a:extLst>
              <a:ext uri="{FF2B5EF4-FFF2-40B4-BE49-F238E27FC236}">
                <a16:creationId xmlns:a16="http://schemas.microsoft.com/office/drawing/2014/main" id="{1A902C94-49C3-42E7-B3C0-054980C59F06}"/>
              </a:ext>
            </a:extLst>
          </p:cNvPr>
          <p:cNvSpPr>
            <a:spLocks noGrp="1"/>
          </p:cNvSpPr>
          <p:nvPr>
            <p:ph type="body" sz="quarter" idx="31" hasCustomPrompt="1"/>
          </p:nvPr>
        </p:nvSpPr>
        <p:spPr>
          <a:xfrm>
            <a:off x="3721757" y="2050924"/>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98" name="Text Placeholder 92">
            <a:extLst>
              <a:ext uri="{FF2B5EF4-FFF2-40B4-BE49-F238E27FC236}">
                <a16:creationId xmlns:a16="http://schemas.microsoft.com/office/drawing/2014/main" id="{6A588BD3-5A93-4BE0-A97C-3F91F703D885}"/>
              </a:ext>
            </a:extLst>
          </p:cNvPr>
          <p:cNvSpPr>
            <a:spLocks noGrp="1"/>
          </p:cNvSpPr>
          <p:nvPr>
            <p:ph type="body" sz="quarter" idx="32" hasCustomPrompt="1"/>
          </p:nvPr>
        </p:nvSpPr>
        <p:spPr>
          <a:xfrm>
            <a:off x="6265581" y="1847243"/>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99" name="Text Placeholder 92">
            <a:extLst>
              <a:ext uri="{FF2B5EF4-FFF2-40B4-BE49-F238E27FC236}">
                <a16:creationId xmlns:a16="http://schemas.microsoft.com/office/drawing/2014/main" id="{CF518451-83D4-424A-A603-376701099B1C}"/>
              </a:ext>
            </a:extLst>
          </p:cNvPr>
          <p:cNvSpPr>
            <a:spLocks noGrp="1"/>
          </p:cNvSpPr>
          <p:nvPr>
            <p:ph type="body" sz="quarter" idx="33" hasCustomPrompt="1"/>
          </p:nvPr>
        </p:nvSpPr>
        <p:spPr>
          <a:xfrm>
            <a:off x="6265580" y="2050924"/>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00" name="Text Placeholder 92">
            <a:extLst>
              <a:ext uri="{FF2B5EF4-FFF2-40B4-BE49-F238E27FC236}">
                <a16:creationId xmlns:a16="http://schemas.microsoft.com/office/drawing/2014/main" id="{67D5CA08-D877-4DB8-B59F-E80836A7834D}"/>
              </a:ext>
            </a:extLst>
          </p:cNvPr>
          <p:cNvSpPr>
            <a:spLocks noGrp="1"/>
          </p:cNvSpPr>
          <p:nvPr>
            <p:ph type="body" sz="quarter" idx="34" hasCustomPrompt="1"/>
          </p:nvPr>
        </p:nvSpPr>
        <p:spPr>
          <a:xfrm>
            <a:off x="8809404" y="1847243"/>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01" name="Text Placeholder 92">
            <a:extLst>
              <a:ext uri="{FF2B5EF4-FFF2-40B4-BE49-F238E27FC236}">
                <a16:creationId xmlns:a16="http://schemas.microsoft.com/office/drawing/2014/main" id="{4787E4F4-A253-4A99-8126-FBAA70686F49}"/>
              </a:ext>
            </a:extLst>
          </p:cNvPr>
          <p:cNvSpPr>
            <a:spLocks noGrp="1"/>
          </p:cNvSpPr>
          <p:nvPr>
            <p:ph type="body" sz="quarter" idx="35" hasCustomPrompt="1"/>
          </p:nvPr>
        </p:nvSpPr>
        <p:spPr>
          <a:xfrm>
            <a:off x="8809403" y="2050924"/>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02" name="Text Placeholder 92">
            <a:extLst>
              <a:ext uri="{FF2B5EF4-FFF2-40B4-BE49-F238E27FC236}">
                <a16:creationId xmlns:a16="http://schemas.microsoft.com/office/drawing/2014/main" id="{AE0790DD-E8BD-43EC-AA51-7CB68DD20E9A}"/>
              </a:ext>
            </a:extLst>
          </p:cNvPr>
          <p:cNvSpPr>
            <a:spLocks noGrp="1"/>
          </p:cNvSpPr>
          <p:nvPr>
            <p:ph type="body" sz="quarter" idx="36" hasCustomPrompt="1"/>
          </p:nvPr>
        </p:nvSpPr>
        <p:spPr>
          <a:xfrm>
            <a:off x="2021221" y="2563689"/>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03" name="Text Placeholder 92">
            <a:extLst>
              <a:ext uri="{FF2B5EF4-FFF2-40B4-BE49-F238E27FC236}">
                <a16:creationId xmlns:a16="http://schemas.microsoft.com/office/drawing/2014/main" id="{2577F593-79D3-424D-A032-7ECBD1D6FAFE}"/>
              </a:ext>
            </a:extLst>
          </p:cNvPr>
          <p:cNvSpPr>
            <a:spLocks noGrp="1"/>
          </p:cNvSpPr>
          <p:nvPr>
            <p:ph type="body" sz="quarter" idx="37" hasCustomPrompt="1"/>
          </p:nvPr>
        </p:nvSpPr>
        <p:spPr>
          <a:xfrm>
            <a:off x="2021220" y="2767370"/>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04" name="Text Placeholder 92">
            <a:extLst>
              <a:ext uri="{FF2B5EF4-FFF2-40B4-BE49-F238E27FC236}">
                <a16:creationId xmlns:a16="http://schemas.microsoft.com/office/drawing/2014/main" id="{3CB5E2EE-85C4-4CB5-8BE5-865C93896A7B}"/>
              </a:ext>
            </a:extLst>
          </p:cNvPr>
          <p:cNvSpPr>
            <a:spLocks noGrp="1"/>
          </p:cNvSpPr>
          <p:nvPr>
            <p:ph type="body" sz="quarter" idx="38" hasCustomPrompt="1"/>
          </p:nvPr>
        </p:nvSpPr>
        <p:spPr>
          <a:xfrm>
            <a:off x="4569663" y="2563689"/>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05" name="Text Placeholder 92">
            <a:extLst>
              <a:ext uri="{FF2B5EF4-FFF2-40B4-BE49-F238E27FC236}">
                <a16:creationId xmlns:a16="http://schemas.microsoft.com/office/drawing/2014/main" id="{727741F9-FB7A-4DF0-81F7-BC37853C7AAC}"/>
              </a:ext>
            </a:extLst>
          </p:cNvPr>
          <p:cNvSpPr>
            <a:spLocks noGrp="1"/>
          </p:cNvSpPr>
          <p:nvPr>
            <p:ph type="body" sz="quarter" idx="39" hasCustomPrompt="1"/>
          </p:nvPr>
        </p:nvSpPr>
        <p:spPr>
          <a:xfrm>
            <a:off x="4569662" y="2767370"/>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06" name="Text Placeholder 92">
            <a:extLst>
              <a:ext uri="{FF2B5EF4-FFF2-40B4-BE49-F238E27FC236}">
                <a16:creationId xmlns:a16="http://schemas.microsoft.com/office/drawing/2014/main" id="{9AA76CF9-6430-4F34-A84A-8AEDB9AC5327}"/>
              </a:ext>
            </a:extLst>
          </p:cNvPr>
          <p:cNvSpPr>
            <a:spLocks noGrp="1"/>
          </p:cNvSpPr>
          <p:nvPr>
            <p:ph type="body" sz="quarter" idx="40" hasCustomPrompt="1"/>
          </p:nvPr>
        </p:nvSpPr>
        <p:spPr>
          <a:xfrm>
            <a:off x="7118105" y="2563689"/>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07" name="Text Placeholder 92">
            <a:extLst>
              <a:ext uri="{FF2B5EF4-FFF2-40B4-BE49-F238E27FC236}">
                <a16:creationId xmlns:a16="http://schemas.microsoft.com/office/drawing/2014/main" id="{F8718C69-DBC9-43FE-B643-B1F6ACA11C6A}"/>
              </a:ext>
            </a:extLst>
          </p:cNvPr>
          <p:cNvSpPr>
            <a:spLocks noGrp="1"/>
          </p:cNvSpPr>
          <p:nvPr>
            <p:ph type="body" sz="quarter" idx="41" hasCustomPrompt="1"/>
          </p:nvPr>
        </p:nvSpPr>
        <p:spPr>
          <a:xfrm>
            <a:off x="7118104" y="2767370"/>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08" name="Text Placeholder 92">
            <a:extLst>
              <a:ext uri="{FF2B5EF4-FFF2-40B4-BE49-F238E27FC236}">
                <a16:creationId xmlns:a16="http://schemas.microsoft.com/office/drawing/2014/main" id="{7D1759ED-E404-427D-B97C-E51C74C374FC}"/>
              </a:ext>
            </a:extLst>
          </p:cNvPr>
          <p:cNvSpPr>
            <a:spLocks noGrp="1"/>
          </p:cNvSpPr>
          <p:nvPr>
            <p:ph type="body" sz="quarter" idx="42" hasCustomPrompt="1"/>
          </p:nvPr>
        </p:nvSpPr>
        <p:spPr>
          <a:xfrm>
            <a:off x="9666547" y="2563689"/>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09" name="Text Placeholder 92">
            <a:extLst>
              <a:ext uri="{FF2B5EF4-FFF2-40B4-BE49-F238E27FC236}">
                <a16:creationId xmlns:a16="http://schemas.microsoft.com/office/drawing/2014/main" id="{F49372DD-8792-4F5E-A97E-777095F8FA6D}"/>
              </a:ext>
            </a:extLst>
          </p:cNvPr>
          <p:cNvSpPr>
            <a:spLocks noGrp="1"/>
          </p:cNvSpPr>
          <p:nvPr>
            <p:ph type="body" sz="quarter" idx="43" hasCustomPrompt="1"/>
          </p:nvPr>
        </p:nvSpPr>
        <p:spPr>
          <a:xfrm>
            <a:off x="9666546" y="2767370"/>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10" name="Text Placeholder 92">
            <a:extLst>
              <a:ext uri="{FF2B5EF4-FFF2-40B4-BE49-F238E27FC236}">
                <a16:creationId xmlns:a16="http://schemas.microsoft.com/office/drawing/2014/main" id="{96DC320A-FF03-4C0F-841F-A1A837608068}"/>
              </a:ext>
            </a:extLst>
          </p:cNvPr>
          <p:cNvSpPr>
            <a:spLocks noGrp="1"/>
          </p:cNvSpPr>
          <p:nvPr>
            <p:ph type="body" sz="quarter" idx="44" hasCustomPrompt="1"/>
          </p:nvPr>
        </p:nvSpPr>
        <p:spPr>
          <a:xfrm>
            <a:off x="2883749" y="3286645"/>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11" name="Text Placeholder 92">
            <a:extLst>
              <a:ext uri="{FF2B5EF4-FFF2-40B4-BE49-F238E27FC236}">
                <a16:creationId xmlns:a16="http://schemas.microsoft.com/office/drawing/2014/main" id="{F7EF0281-DC79-47E0-9F16-7739D368B245}"/>
              </a:ext>
            </a:extLst>
          </p:cNvPr>
          <p:cNvSpPr>
            <a:spLocks noGrp="1"/>
          </p:cNvSpPr>
          <p:nvPr>
            <p:ph type="body" sz="quarter" idx="45" hasCustomPrompt="1"/>
          </p:nvPr>
        </p:nvSpPr>
        <p:spPr>
          <a:xfrm>
            <a:off x="2883748" y="3490326"/>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12" name="Text Placeholder 92">
            <a:extLst>
              <a:ext uri="{FF2B5EF4-FFF2-40B4-BE49-F238E27FC236}">
                <a16:creationId xmlns:a16="http://schemas.microsoft.com/office/drawing/2014/main" id="{D7C68C9E-596F-4C21-9730-FCD6C1A3C481}"/>
              </a:ext>
            </a:extLst>
          </p:cNvPr>
          <p:cNvSpPr>
            <a:spLocks noGrp="1"/>
          </p:cNvSpPr>
          <p:nvPr>
            <p:ph type="body" sz="quarter" idx="46" hasCustomPrompt="1"/>
          </p:nvPr>
        </p:nvSpPr>
        <p:spPr>
          <a:xfrm>
            <a:off x="5426018" y="3286645"/>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13" name="Text Placeholder 92">
            <a:extLst>
              <a:ext uri="{FF2B5EF4-FFF2-40B4-BE49-F238E27FC236}">
                <a16:creationId xmlns:a16="http://schemas.microsoft.com/office/drawing/2014/main" id="{CC380F73-C90F-4AAA-AE5B-063016DC71CB}"/>
              </a:ext>
            </a:extLst>
          </p:cNvPr>
          <p:cNvSpPr>
            <a:spLocks noGrp="1"/>
          </p:cNvSpPr>
          <p:nvPr>
            <p:ph type="body" sz="quarter" idx="47" hasCustomPrompt="1"/>
          </p:nvPr>
        </p:nvSpPr>
        <p:spPr>
          <a:xfrm>
            <a:off x="5426017" y="3490326"/>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14" name="Text Placeholder 92">
            <a:extLst>
              <a:ext uri="{FF2B5EF4-FFF2-40B4-BE49-F238E27FC236}">
                <a16:creationId xmlns:a16="http://schemas.microsoft.com/office/drawing/2014/main" id="{9520F3C5-0987-4517-B0EE-4E412FD9C0B8}"/>
              </a:ext>
            </a:extLst>
          </p:cNvPr>
          <p:cNvSpPr>
            <a:spLocks noGrp="1"/>
          </p:cNvSpPr>
          <p:nvPr>
            <p:ph type="body" sz="quarter" idx="48" hasCustomPrompt="1"/>
          </p:nvPr>
        </p:nvSpPr>
        <p:spPr>
          <a:xfrm>
            <a:off x="7968287" y="3267595"/>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15" name="Text Placeholder 92">
            <a:extLst>
              <a:ext uri="{FF2B5EF4-FFF2-40B4-BE49-F238E27FC236}">
                <a16:creationId xmlns:a16="http://schemas.microsoft.com/office/drawing/2014/main" id="{18B7EE9A-2CF8-4F1B-989E-4D6B081D3F42}"/>
              </a:ext>
            </a:extLst>
          </p:cNvPr>
          <p:cNvSpPr>
            <a:spLocks noGrp="1"/>
          </p:cNvSpPr>
          <p:nvPr>
            <p:ph type="body" sz="quarter" idx="49" hasCustomPrompt="1"/>
          </p:nvPr>
        </p:nvSpPr>
        <p:spPr>
          <a:xfrm>
            <a:off x="7968286" y="3471276"/>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16" name="Text Placeholder 92">
            <a:extLst>
              <a:ext uri="{FF2B5EF4-FFF2-40B4-BE49-F238E27FC236}">
                <a16:creationId xmlns:a16="http://schemas.microsoft.com/office/drawing/2014/main" id="{358A9693-91C8-4CDB-AC04-2FE5D32AC5CA}"/>
              </a:ext>
            </a:extLst>
          </p:cNvPr>
          <p:cNvSpPr>
            <a:spLocks noGrp="1"/>
          </p:cNvSpPr>
          <p:nvPr>
            <p:ph type="body" sz="quarter" idx="50" hasCustomPrompt="1"/>
          </p:nvPr>
        </p:nvSpPr>
        <p:spPr>
          <a:xfrm>
            <a:off x="10510556" y="3286645"/>
            <a:ext cx="1347519" cy="191562"/>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endParaRPr lang="ru-RU"/>
          </a:p>
        </p:txBody>
      </p:sp>
      <p:sp>
        <p:nvSpPr>
          <p:cNvPr id="117" name="Text Placeholder 92">
            <a:extLst>
              <a:ext uri="{FF2B5EF4-FFF2-40B4-BE49-F238E27FC236}">
                <a16:creationId xmlns:a16="http://schemas.microsoft.com/office/drawing/2014/main" id="{88F651C4-2FDC-4A2D-B5D1-1E752BEBDCFC}"/>
              </a:ext>
            </a:extLst>
          </p:cNvPr>
          <p:cNvSpPr>
            <a:spLocks noGrp="1"/>
          </p:cNvSpPr>
          <p:nvPr>
            <p:ph type="body" sz="quarter" idx="51" hasCustomPrompt="1"/>
          </p:nvPr>
        </p:nvSpPr>
        <p:spPr>
          <a:xfrm>
            <a:off x="10510555" y="3490326"/>
            <a:ext cx="1347519" cy="485673"/>
          </a:xfrm>
        </p:spPr>
        <p:txBody>
          <a:bodyPr lIns="180000" tIns="0" rIns="0" bIns="0">
            <a:normAutofit/>
          </a:bodyPr>
          <a:lstStyle>
            <a:lvl1pPr marL="0" indent="0">
              <a:spcBef>
                <a:spcPts val="200"/>
              </a:spcBef>
              <a:buNone/>
              <a:defRPr sz="1200" b="0">
                <a:solidFill>
                  <a:schemeClr val="tx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Milestone</a:t>
            </a:r>
            <a:br>
              <a:rPr lang="en-US"/>
            </a:br>
            <a:r>
              <a:rPr lang="en-US"/>
              <a:t>description</a:t>
            </a:r>
            <a:endParaRPr lang="ru-RU"/>
          </a:p>
        </p:txBody>
      </p:sp>
      <p:sp>
        <p:nvSpPr>
          <p:cNvPr id="120" name="Text Placeholder 92">
            <a:extLst>
              <a:ext uri="{FF2B5EF4-FFF2-40B4-BE49-F238E27FC236}">
                <a16:creationId xmlns:a16="http://schemas.microsoft.com/office/drawing/2014/main" id="{06775BE6-0710-4B20-8C16-DBF3B8660060}"/>
              </a:ext>
            </a:extLst>
          </p:cNvPr>
          <p:cNvSpPr>
            <a:spLocks noGrp="1"/>
          </p:cNvSpPr>
          <p:nvPr>
            <p:ph type="body" sz="quarter" idx="52" hasCustomPrompt="1"/>
          </p:nvPr>
        </p:nvSpPr>
        <p:spPr>
          <a:xfrm>
            <a:off x="331981" y="3574380"/>
            <a:ext cx="1347519" cy="433916"/>
          </a:xfrm>
        </p:spPr>
        <p:txBody>
          <a:bodyPr lIns="180000" tIns="0" rIns="0" bIns="0">
            <a:normAutofit/>
          </a:bodyPr>
          <a:lstStyle>
            <a:lvl1pPr marL="0" indent="0">
              <a:spcBef>
                <a:spcPts val="200"/>
              </a:spcBef>
              <a:buNone/>
              <a:defRPr sz="1400" b="1">
                <a:solidFill>
                  <a:schemeClr val="tx1"/>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PROJECT</a:t>
            </a:r>
            <a:br>
              <a:rPr lang="en-US"/>
            </a:br>
            <a:r>
              <a:rPr lang="en-US"/>
              <a:t>START</a:t>
            </a:r>
          </a:p>
        </p:txBody>
      </p:sp>
      <p:sp>
        <p:nvSpPr>
          <p:cNvPr id="122" name="Text Placeholder 92">
            <a:extLst>
              <a:ext uri="{FF2B5EF4-FFF2-40B4-BE49-F238E27FC236}">
                <a16:creationId xmlns:a16="http://schemas.microsoft.com/office/drawing/2014/main" id="{777F0E57-9D42-4F72-8D6D-4BE03FC71F09}"/>
              </a:ext>
            </a:extLst>
          </p:cNvPr>
          <p:cNvSpPr>
            <a:spLocks noGrp="1"/>
          </p:cNvSpPr>
          <p:nvPr>
            <p:ph type="body" sz="quarter" idx="54" hasCustomPrompt="1"/>
          </p:nvPr>
        </p:nvSpPr>
        <p:spPr>
          <a:xfrm>
            <a:off x="2010005" y="5393477"/>
            <a:ext cx="1347519" cy="393143"/>
          </a:xfrm>
        </p:spPr>
        <p:txBody>
          <a:bodyPr lIns="0" tIns="0" rIns="0" bIns="0" anchor="ctr" anchorCtr="0">
            <a:noAutofit/>
          </a:bodyPr>
          <a:lstStyle>
            <a:lvl1pPr marL="0" indent="0" algn="ctr">
              <a:spcBef>
                <a:spcPts val="200"/>
              </a:spcBef>
              <a:buNone/>
              <a:defRPr sz="3500" b="1">
                <a:solidFill>
                  <a:schemeClr val="tx2">
                    <a:lumMod val="10000"/>
                    <a:lumOff val="90000"/>
                  </a:schemeClr>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Q1</a:t>
            </a:r>
            <a:endParaRPr lang="ru-RU"/>
          </a:p>
        </p:txBody>
      </p:sp>
      <p:sp>
        <p:nvSpPr>
          <p:cNvPr id="123" name="Text Placeholder 92">
            <a:extLst>
              <a:ext uri="{FF2B5EF4-FFF2-40B4-BE49-F238E27FC236}">
                <a16:creationId xmlns:a16="http://schemas.microsoft.com/office/drawing/2014/main" id="{AC38C51F-FEF5-4ABC-A91E-2BEAAD0B16E7}"/>
              </a:ext>
            </a:extLst>
          </p:cNvPr>
          <p:cNvSpPr>
            <a:spLocks noGrp="1"/>
          </p:cNvSpPr>
          <p:nvPr>
            <p:ph type="body" sz="quarter" idx="55" hasCustomPrompt="1"/>
          </p:nvPr>
        </p:nvSpPr>
        <p:spPr>
          <a:xfrm>
            <a:off x="2010005" y="5903775"/>
            <a:ext cx="1347519" cy="485673"/>
          </a:xfrm>
        </p:spPr>
        <p:txBody>
          <a:bodyPr lIns="0" tIns="0" rIns="0" bIns="0">
            <a:normAutofit/>
          </a:bodyPr>
          <a:lstStyle>
            <a:lvl1pPr marL="0" indent="0" algn="ctr">
              <a:spcBef>
                <a:spcPts val="200"/>
              </a:spcBef>
              <a:buNone/>
              <a:defRPr sz="1200" b="0">
                <a:solidFill>
                  <a:schemeClr val="bg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Quarter goals description</a:t>
            </a:r>
            <a:endParaRPr lang="ru-RU"/>
          </a:p>
        </p:txBody>
      </p:sp>
      <p:sp>
        <p:nvSpPr>
          <p:cNvPr id="124" name="Text Placeholder 92">
            <a:extLst>
              <a:ext uri="{FF2B5EF4-FFF2-40B4-BE49-F238E27FC236}">
                <a16:creationId xmlns:a16="http://schemas.microsoft.com/office/drawing/2014/main" id="{89620B00-4C09-4C77-BB19-F22F0928D3AE}"/>
              </a:ext>
            </a:extLst>
          </p:cNvPr>
          <p:cNvSpPr>
            <a:spLocks noGrp="1"/>
          </p:cNvSpPr>
          <p:nvPr>
            <p:ph type="body" sz="quarter" idx="56" hasCustomPrompt="1"/>
          </p:nvPr>
        </p:nvSpPr>
        <p:spPr>
          <a:xfrm>
            <a:off x="4286861" y="5411487"/>
            <a:ext cx="1347519" cy="393143"/>
          </a:xfrm>
        </p:spPr>
        <p:txBody>
          <a:bodyPr lIns="0" tIns="0" rIns="0" bIns="0" anchor="ctr" anchorCtr="0">
            <a:noAutofit/>
          </a:bodyPr>
          <a:lstStyle>
            <a:lvl1pPr marL="0" indent="0" algn="ctr">
              <a:spcBef>
                <a:spcPts val="200"/>
              </a:spcBef>
              <a:buNone/>
              <a:defRPr sz="3500" b="1">
                <a:solidFill>
                  <a:schemeClr val="accent1">
                    <a:lumMod val="20000"/>
                    <a:lumOff val="80000"/>
                  </a:schemeClr>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Q2</a:t>
            </a:r>
            <a:endParaRPr lang="ru-RU"/>
          </a:p>
        </p:txBody>
      </p:sp>
      <p:sp>
        <p:nvSpPr>
          <p:cNvPr id="125" name="Text Placeholder 92">
            <a:extLst>
              <a:ext uri="{FF2B5EF4-FFF2-40B4-BE49-F238E27FC236}">
                <a16:creationId xmlns:a16="http://schemas.microsoft.com/office/drawing/2014/main" id="{7F740E72-128A-47CB-944C-6364E308697E}"/>
              </a:ext>
            </a:extLst>
          </p:cNvPr>
          <p:cNvSpPr>
            <a:spLocks noGrp="1"/>
          </p:cNvSpPr>
          <p:nvPr>
            <p:ph type="body" sz="quarter" idx="57" hasCustomPrompt="1"/>
          </p:nvPr>
        </p:nvSpPr>
        <p:spPr>
          <a:xfrm>
            <a:off x="4286861" y="5921785"/>
            <a:ext cx="1347519" cy="485673"/>
          </a:xfrm>
        </p:spPr>
        <p:txBody>
          <a:bodyPr lIns="0" tIns="0" rIns="0" bIns="0">
            <a:normAutofit/>
          </a:bodyPr>
          <a:lstStyle>
            <a:lvl1pPr marL="0" indent="0" algn="ctr">
              <a:spcBef>
                <a:spcPts val="200"/>
              </a:spcBef>
              <a:buNone/>
              <a:defRPr sz="1200" b="0">
                <a:solidFill>
                  <a:schemeClr val="bg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Quarter goals description</a:t>
            </a:r>
            <a:endParaRPr lang="ru-RU"/>
          </a:p>
        </p:txBody>
      </p:sp>
      <p:sp>
        <p:nvSpPr>
          <p:cNvPr id="126" name="Text Placeholder 92">
            <a:extLst>
              <a:ext uri="{FF2B5EF4-FFF2-40B4-BE49-F238E27FC236}">
                <a16:creationId xmlns:a16="http://schemas.microsoft.com/office/drawing/2014/main" id="{9A2F611C-4E32-4954-A71A-9D325D3635F9}"/>
              </a:ext>
            </a:extLst>
          </p:cNvPr>
          <p:cNvSpPr>
            <a:spLocks noGrp="1"/>
          </p:cNvSpPr>
          <p:nvPr>
            <p:ph type="body" sz="quarter" idx="58" hasCustomPrompt="1"/>
          </p:nvPr>
        </p:nvSpPr>
        <p:spPr>
          <a:xfrm>
            <a:off x="6563717" y="5394195"/>
            <a:ext cx="1347519" cy="393143"/>
          </a:xfrm>
        </p:spPr>
        <p:txBody>
          <a:bodyPr lIns="0" tIns="0" rIns="0" bIns="0" anchor="ctr" anchorCtr="0">
            <a:noAutofit/>
          </a:bodyPr>
          <a:lstStyle>
            <a:lvl1pPr marL="0" indent="0" algn="ctr">
              <a:spcBef>
                <a:spcPts val="200"/>
              </a:spcBef>
              <a:buNone/>
              <a:defRPr sz="3500" b="1">
                <a:solidFill>
                  <a:schemeClr val="accent2">
                    <a:lumMod val="10000"/>
                    <a:lumOff val="90000"/>
                  </a:schemeClr>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Q3</a:t>
            </a:r>
            <a:endParaRPr lang="ru-RU"/>
          </a:p>
        </p:txBody>
      </p:sp>
      <p:sp>
        <p:nvSpPr>
          <p:cNvPr id="127" name="Text Placeholder 92">
            <a:extLst>
              <a:ext uri="{FF2B5EF4-FFF2-40B4-BE49-F238E27FC236}">
                <a16:creationId xmlns:a16="http://schemas.microsoft.com/office/drawing/2014/main" id="{6BECFCA3-3003-4E1C-B95A-77F0E24555D2}"/>
              </a:ext>
            </a:extLst>
          </p:cNvPr>
          <p:cNvSpPr>
            <a:spLocks noGrp="1"/>
          </p:cNvSpPr>
          <p:nvPr>
            <p:ph type="body" sz="quarter" idx="59" hasCustomPrompt="1"/>
          </p:nvPr>
        </p:nvSpPr>
        <p:spPr>
          <a:xfrm>
            <a:off x="6563717" y="5904493"/>
            <a:ext cx="1347519" cy="485673"/>
          </a:xfrm>
        </p:spPr>
        <p:txBody>
          <a:bodyPr lIns="0" tIns="0" rIns="0" bIns="0">
            <a:normAutofit/>
          </a:bodyPr>
          <a:lstStyle>
            <a:lvl1pPr marL="0" indent="0" algn="ctr">
              <a:spcBef>
                <a:spcPts val="200"/>
              </a:spcBef>
              <a:buNone/>
              <a:defRPr sz="1200" b="0">
                <a:solidFill>
                  <a:schemeClr val="bg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Quarter goals description</a:t>
            </a:r>
            <a:endParaRPr lang="ru-RU"/>
          </a:p>
        </p:txBody>
      </p:sp>
      <p:sp>
        <p:nvSpPr>
          <p:cNvPr id="128" name="Text Placeholder 92">
            <a:extLst>
              <a:ext uri="{FF2B5EF4-FFF2-40B4-BE49-F238E27FC236}">
                <a16:creationId xmlns:a16="http://schemas.microsoft.com/office/drawing/2014/main" id="{ADC5ADB7-1218-43F3-8DF4-23F099ECCEB8}"/>
              </a:ext>
            </a:extLst>
          </p:cNvPr>
          <p:cNvSpPr>
            <a:spLocks noGrp="1"/>
          </p:cNvSpPr>
          <p:nvPr>
            <p:ph type="body" sz="quarter" idx="60" hasCustomPrompt="1"/>
          </p:nvPr>
        </p:nvSpPr>
        <p:spPr>
          <a:xfrm>
            <a:off x="8840572" y="5411487"/>
            <a:ext cx="1347519" cy="393143"/>
          </a:xfrm>
        </p:spPr>
        <p:txBody>
          <a:bodyPr lIns="0" tIns="0" rIns="0" bIns="0" anchor="ctr" anchorCtr="0">
            <a:noAutofit/>
          </a:bodyPr>
          <a:lstStyle>
            <a:lvl1pPr marL="0" indent="0" algn="ctr">
              <a:spcBef>
                <a:spcPts val="200"/>
              </a:spcBef>
              <a:buNone/>
              <a:defRPr sz="3500" b="1">
                <a:solidFill>
                  <a:schemeClr val="accent4">
                    <a:lumMod val="10000"/>
                    <a:lumOff val="90000"/>
                  </a:schemeClr>
                </a:solidFill>
                <a:latin typeface="+mj-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Q4</a:t>
            </a:r>
            <a:endParaRPr lang="ru-RU"/>
          </a:p>
        </p:txBody>
      </p:sp>
      <p:sp>
        <p:nvSpPr>
          <p:cNvPr id="129" name="Text Placeholder 92">
            <a:extLst>
              <a:ext uri="{FF2B5EF4-FFF2-40B4-BE49-F238E27FC236}">
                <a16:creationId xmlns:a16="http://schemas.microsoft.com/office/drawing/2014/main" id="{371EA831-AF53-4C92-875F-48C5C459B321}"/>
              </a:ext>
            </a:extLst>
          </p:cNvPr>
          <p:cNvSpPr>
            <a:spLocks noGrp="1"/>
          </p:cNvSpPr>
          <p:nvPr>
            <p:ph type="body" sz="quarter" idx="61" hasCustomPrompt="1"/>
          </p:nvPr>
        </p:nvSpPr>
        <p:spPr>
          <a:xfrm>
            <a:off x="8840572" y="5921785"/>
            <a:ext cx="1347519" cy="485673"/>
          </a:xfrm>
        </p:spPr>
        <p:txBody>
          <a:bodyPr lIns="0" tIns="0" rIns="0" bIns="0">
            <a:normAutofit/>
          </a:bodyPr>
          <a:lstStyle>
            <a:lvl1pPr marL="0" indent="0" algn="ctr">
              <a:spcBef>
                <a:spcPts val="200"/>
              </a:spcBef>
              <a:buNone/>
              <a:defRPr sz="1200" b="0">
                <a:solidFill>
                  <a:schemeClr val="bg1"/>
                </a:solidFill>
                <a:latin typeface="+mn-lt"/>
              </a:defRPr>
            </a:lvl1pPr>
            <a:lvl2pPr>
              <a:defRPr b="1">
                <a:solidFill>
                  <a:schemeClr val="accent2"/>
                </a:solidFill>
                <a:latin typeface="+mj-lt"/>
              </a:defRPr>
            </a:lvl2pPr>
            <a:lvl3pPr>
              <a:defRPr b="1">
                <a:solidFill>
                  <a:schemeClr val="accent2"/>
                </a:solidFill>
                <a:latin typeface="+mj-lt"/>
              </a:defRPr>
            </a:lvl3pPr>
            <a:lvl4pPr>
              <a:defRPr b="1">
                <a:solidFill>
                  <a:schemeClr val="accent2"/>
                </a:solidFill>
                <a:latin typeface="+mj-lt"/>
              </a:defRPr>
            </a:lvl4pPr>
            <a:lvl5pPr>
              <a:defRPr b="1">
                <a:solidFill>
                  <a:schemeClr val="accent2"/>
                </a:solidFill>
                <a:latin typeface="+mj-lt"/>
              </a:defRPr>
            </a:lvl5pPr>
          </a:lstStyle>
          <a:p>
            <a:pPr lvl="0"/>
            <a:r>
              <a:rPr lang="en-US"/>
              <a:t>Quarter goals description</a:t>
            </a:r>
            <a:endParaRPr lang="ru-RU"/>
          </a:p>
        </p:txBody>
      </p:sp>
    </p:spTree>
    <p:extLst>
      <p:ext uri="{BB962C8B-B14F-4D97-AF65-F5344CB8AC3E}">
        <p14:creationId xmlns:p14="http://schemas.microsoft.com/office/powerpoint/2010/main" val="2584005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190054B-F404-D228-2D54-140C2E40D812}"/>
              </a:ext>
            </a:extLst>
          </p:cNvPr>
          <p:cNvSpPr>
            <a:spLocks noGrp="1"/>
          </p:cNvSpPr>
          <p:nvPr>
            <p:ph type="title"/>
          </p:nvPr>
        </p:nvSpPr>
        <p:spPr>
          <a:xfrm>
            <a:off x="838200" y="2266496"/>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Date">
            <a:extLst>
              <a:ext uri="{FF2B5EF4-FFF2-40B4-BE49-F238E27FC236}">
                <a16:creationId xmlns:a16="http://schemas.microsoft.com/office/drawing/2014/main" id="{732D2C63-BDD1-A6BF-DAAF-E13A8A808202}"/>
              </a:ext>
            </a:extLst>
          </p:cNvPr>
          <p:cNvSpPr>
            <a:spLocks noGrp="1"/>
          </p:cNvSpPr>
          <p:nvPr>
            <p:ph type="body" idx="1"/>
          </p:nvPr>
        </p:nvSpPr>
        <p:spPr>
          <a:xfrm>
            <a:off x="838200" y="365125"/>
            <a:ext cx="10515600" cy="627289"/>
          </a:xfrm>
          <a:prstGeom prst="rect">
            <a:avLst/>
          </a:prstGeom>
        </p:spPr>
        <p:txBody>
          <a:bodyPr vert="horz" lIns="91440" tIns="45720" rIns="91440" bIns="45720" rtlCol="0">
            <a:normAutofit/>
          </a:bodyPr>
          <a:lstStyle/>
          <a:p>
            <a:pPr lvl="0"/>
            <a:endParaRPr lang="en-US"/>
          </a:p>
        </p:txBody>
      </p:sp>
      <p:sp>
        <p:nvSpPr>
          <p:cNvPr id="5" name="TextBox 4">
            <a:extLst>
              <a:ext uri="{FF2B5EF4-FFF2-40B4-BE49-F238E27FC236}">
                <a16:creationId xmlns:a16="http://schemas.microsoft.com/office/drawing/2014/main" id="{6CD69252-EE67-A309-5423-B570061677B9}"/>
              </a:ext>
            </a:extLst>
          </p:cNvPr>
          <p:cNvSpPr txBox="1"/>
          <p:nvPr userDrawn="1">
            <p:extLst>
              <p:ext uri="{1162E1C5-73C7-4A58-AE30-91384D911F3F}">
                <p184:classification xmlns:p184="http://schemas.microsoft.com/office/powerpoint/2018/4/main" val="ftr"/>
              </p:ext>
            </p:extLst>
          </p:nvPr>
        </p:nvSpPr>
        <p:spPr>
          <a:xfrm>
            <a:off x="63500" y="6672580"/>
            <a:ext cx="5037138" cy="121920"/>
          </a:xfrm>
          <a:prstGeom prst="rect">
            <a:avLst/>
          </a:prstGeom>
        </p:spPr>
        <p:txBody>
          <a:bodyPr horzOverflow="overflow" lIns="0" tIns="0" rIns="0" bIns="0">
            <a:spAutoFit/>
          </a:bodyPr>
          <a:lstStyle/>
          <a:p>
            <a:pPr algn="l"/>
            <a:r>
              <a:rPr lang="en-US" sz="800">
                <a:solidFill>
                  <a:srgbClr val="2C3E50"/>
                </a:solidFill>
                <a:latin typeface="Calibri" panose="020F0502020204030204" pitchFamily="34" charset="0"/>
                <a:cs typeface="Calibri" panose="020F0502020204030204" pitchFamily="34" charset="0"/>
              </a:rPr>
              <a:t>Sensitivity: General Business Use.  This document contains proprietary information and is intended for business use only. </a:t>
            </a:r>
          </a:p>
        </p:txBody>
      </p:sp>
    </p:spTree>
    <p:extLst>
      <p:ext uri="{BB962C8B-B14F-4D97-AF65-F5344CB8AC3E}">
        <p14:creationId xmlns:p14="http://schemas.microsoft.com/office/powerpoint/2010/main" val="66134150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914400" rtl="0" eaLnBrk="1" latinLnBrk="0" hangingPunct="1">
        <a:lnSpc>
          <a:spcPct val="90000"/>
        </a:lnSpc>
        <a:spcBef>
          <a:spcPct val="0"/>
        </a:spcBef>
        <a:buNone/>
        <a:defRPr sz="6600" b="1" i="0" kern="1200">
          <a:solidFill>
            <a:schemeClr val="bg1"/>
          </a:solidFill>
          <a:latin typeface="Franklin Gothic Demi Cond" panose="020B0603020102020204"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Gibson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65B1DAB-93CF-9BAC-C5FE-F1B890C21322}"/>
              </a:ext>
            </a:extLst>
          </p:cNvPr>
          <p:cNvSpPr>
            <a:spLocks noGrp="1"/>
          </p:cNvSpPr>
          <p:nvPr>
            <p:ph type="ftr" sz="quarter" idx="3"/>
          </p:nvPr>
        </p:nvSpPr>
        <p:spPr>
          <a:xfrm>
            <a:off x="4550228" y="6356350"/>
            <a:ext cx="4267201" cy="365125"/>
          </a:xfrm>
          <a:prstGeom prst="rect">
            <a:avLst/>
          </a:prstGeom>
        </p:spPr>
        <p:txBody>
          <a:bodyPr vert="horz" lIns="91440" tIns="45720" rIns="91440" bIns="45720" rtlCol="0" anchor="ctr"/>
          <a:lstStyle>
            <a:lvl1pPr algn="ctr">
              <a:defRPr sz="1200" b="0" i="0">
                <a:solidFill>
                  <a:schemeClr val="tx1">
                    <a:tint val="75000"/>
                  </a:schemeClr>
                </a:solidFill>
                <a:latin typeface="Gibson" pitchFamily="2" charset="77"/>
              </a:defRPr>
            </a:lvl1pPr>
          </a:lstStyle>
          <a:p>
            <a:endParaRPr lang="en-US"/>
          </a:p>
        </p:txBody>
      </p:sp>
      <p:sp>
        <p:nvSpPr>
          <p:cNvPr id="6" name="Slide Number Placeholder 5">
            <a:extLst>
              <a:ext uri="{FF2B5EF4-FFF2-40B4-BE49-F238E27FC236}">
                <a16:creationId xmlns:a16="http://schemas.microsoft.com/office/drawing/2014/main" id="{B2100A26-7BCA-32A3-C0CF-2F81D53C4A94}"/>
              </a:ext>
            </a:extLst>
          </p:cNvPr>
          <p:cNvSpPr>
            <a:spLocks noGrp="1"/>
          </p:cNvSpPr>
          <p:nvPr>
            <p:ph type="sldNum" sz="quarter" idx="4"/>
          </p:nvPr>
        </p:nvSpPr>
        <p:spPr>
          <a:xfrm>
            <a:off x="9053285"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bson" pitchFamily="2" charset="77"/>
              </a:defRPr>
            </a:lvl1pPr>
          </a:lstStyle>
          <a:p>
            <a:fld id="{51F04555-E38E-C04E-A7EC-30D2883B0B05}" type="slidenum">
              <a:rPr lang="en-US" smtClean="0"/>
              <a:pPr/>
              <a:t>‹#›</a:t>
            </a:fld>
            <a:endParaRPr lang="en-US"/>
          </a:p>
        </p:txBody>
      </p:sp>
      <p:sp>
        <p:nvSpPr>
          <p:cNvPr id="3" name="Content Text Box">
            <a:extLst>
              <a:ext uri="{FF2B5EF4-FFF2-40B4-BE49-F238E27FC236}">
                <a16:creationId xmlns:a16="http://schemas.microsoft.com/office/drawing/2014/main" id="{ADE3F28B-1EEA-3C71-F500-7014B80405AC}"/>
              </a:ext>
            </a:extLst>
          </p:cNvPr>
          <p:cNvSpPr>
            <a:spLocks noGrp="1"/>
          </p:cNvSpPr>
          <p:nvPr>
            <p:ph type="body" idx="1"/>
          </p:nvPr>
        </p:nvSpPr>
        <p:spPr>
          <a:xfrm>
            <a:off x="537029" y="2394857"/>
            <a:ext cx="3501571" cy="3782106"/>
          </a:xfrm>
          <a:prstGeom prst="rect">
            <a:avLst/>
          </a:prstGeom>
        </p:spPr>
        <p:txBody>
          <a:bodyPr vert="horz" lIns="91440" tIns="45720" rIns="91440" bIns="45720" rtlCol="0">
            <a:normAutofit/>
          </a:bodyPr>
          <a:lstStyle/>
          <a:p>
            <a:pPr lvl="0"/>
            <a:r>
              <a:rPr lang="en-US"/>
              <a:t>Click to edit Master text styles</a:t>
            </a:r>
          </a:p>
          <a:p>
            <a:pPr lvl="0"/>
            <a:endParaRPr lang="en-US"/>
          </a:p>
        </p:txBody>
      </p:sp>
      <p:sp>
        <p:nvSpPr>
          <p:cNvPr id="2" name="Title Text Box">
            <a:extLst>
              <a:ext uri="{FF2B5EF4-FFF2-40B4-BE49-F238E27FC236}">
                <a16:creationId xmlns:a16="http://schemas.microsoft.com/office/drawing/2014/main" id="{C405EA19-479D-1A5F-91EF-FF8EE3AC4142}"/>
              </a:ext>
            </a:extLst>
          </p:cNvPr>
          <p:cNvSpPr>
            <a:spLocks noGrp="1"/>
          </p:cNvSpPr>
          <p:nvPr>
            <p:ph type="title"/>
          </p:nvPr>
        </p:nvSpPr>
        <p:spPr>
          <a:xfrm>
            <a:off x="537029" y="592138"/>
            <a:ext cx="3501571" cy="1637846"/>
          </a:xfrm>
          <a:prstGeom prst="rect">
            <a:avLst/>
          </a:prstGeom>
        </p:spPr>
        <p:txBody>
          <a:bodyPr vert="horz" lIns="91440" tIns="45720" rIns="91440" bIns="45720" rtlCol="0" anchor="ctr">
            <a:noAutofit/>
          </a:bodyPr>
          <a:lstStyle/>
          <a:p>
            <a:r>
              <a:rPr lang="en-US"/>
              <a:t>Click to edit Master title</a:t>
            </a:r>
          </a:p>
        </p:txBody>
      </p:sp>
      <p:sp>
        <p:nvSpPr>
          <p:cNvPr id="7" name="TextBox 6">
            <a:extLst>
              <a:ext uri="{FF2B5EF4-FFF2-40B4-BE49-F238E27FC236}">
                <a16:creationId xmlns:a16="http://schemas.microsoft.com/office/drawing/2014/main" id="{A456182B-BDE1-F2D1-6A9E-246CEDC9F8DA}"/>
              </a:ext>
            </a:extLst>
          </p:cNvPr>
          <p:cNvSpPr txBox="1"/>
          <p:nvPr userDrawn="1">
            <p:extLst>
              <p:ext uri="{1162E1C5-73C7-4A58-AE30-91384D911F3F}">
                <p184:classification xmlns:p184="http://schemas.microsoft.com/office/powerpoint/2018/4/main" val="ftr"/>
              </p:ext>
            </p:extLst>
          </p:nvPr>
        </p:nvSpPr>
        <p:spPr>
          <a:xfrm>
            <a:off x="63500" y="6672580"/>
            <a:ext cx="5037138" cy="121920"/>
          </a:xfrm>
          <a:prstGeom prst="rect">
            <a:avLst/>
          </a:prstGeom>
        </p:spPr>
        <p:txBody>
          <a:bodyPr horzOverflow="overflow" lIns="0" tIns="0" rIns="0" bIns="0">
            <a:spAutoFit/>
          </a:bodyPr>
          <a:lstStyle/>
          <a:p>
            <a:pPr algn="l"/>
            <a:r>
              <a:rPr lang="en-US" sz="800">
                <a:solidFill>
                  <a:srgbClr val="2C3E50"/>
                </a:solidFill>
                <a:latin typeface="Calibri" panose="020F0502020204030204" pitchFamily="34" charset="0"/>
                <a:cs typeface="Calibri" panose="020F0502020204030204" pitchFamily="34" charset="0"/>
              </a:rPr>
              <a:t>Sensitivity: General Business Use.  This document contains proprietary information and is intended for business use only. </a:t>
            </a:r>
          </a:p>
        </p:txBody>
      </p:sp>
    </p:spTree>
    <p:extLst>
      <p:ext uri="{BB962C8B-B14F-4D97-AF65-F5344CB8AC3E}">
        <p14:creationId xmlns:p14="http://schemas.microsoft.com/office/powerpoint/2010/main" val="3143911312"/>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b="1" i="0" kern="1200">
          <a:solidFill>
            <a:schemeClr val="bg1"/>
          </a:solidFill>
          <a:latin typeface="Franklin Gothic Demi Cond" panose="020B0603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bg1"/>
          </a:solidFill>
          <a:latin typeface="Gibso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Gibso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Gibso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Gibso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Gibs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2B8415D-186A-E2DB-2A04-8BF738DD7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bson" pitchFamily="2" charset="77"/>
              </a:defRPr>
            </a:lvl1pPr>
          </a:lstStyle>
          <a:p>
            <a:endParaRPr lang="en-US"/>
          </a:p>
        </p:txBody>
      </p:sp>
      <p:sp>
        <p:nvSpPr>
          <p:cNvPr id="6" name="Slide Number Placeholder 5">
            <a:extLst>
              <a:ext uri="{FF2B5EF4-FFF2-40B4-BE49-F238E27FC236}">
                <a16:creationId xmlns:a16="http://schemas.microsoft.com/office/drawing/2014/main" id="{55FD3CBE-029C-1742-6750-E5D89208FA3A}"/>
              </a:ext>
            </a:extLst>
          </p:cNvPr>
          <p:cNvSpPr>
            <a:spLocks noGrp="1"/>
          </p:cNvSpPr>
          <p:nvPr>
            <p:ph type="sldNum" sz="quarter" idx="4"/>
          </p:nvPr>
        </p:nvSpPr>
        <p:spPr>
          <a:xfrm>
            <a:off x="8944429"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bson" pitchFamily="2" charset="77"/>
              </a:defRPr>
            </a:lvl1pPr>
          </a:lstStyle>
          <a:p>
            <a:fld id="{F6015642-B3C0-844A-A2BB-EA63E4C23DA5}" type="slidenum">
              <a:rPr lang="en-US" smtClean="0"/>
              <a:pPr/>
              <a:t>‹#›</a:t>
            </a:fld>
            <a:endParaRPr lang="en-US"/>
          </a:p>
        </p:txBody>
      </p:sp>
      <p:sp>
        <p:nvSpPr>
          <p:cNvPr id="3" name="Content Text Box">
            <a:extLst>
              <a:ext uri="{FF2B5EF4-FFF2-40B4-BE49-F238E27FC236}">
                <a16:creationId xmlns:a16="http://schemas.microsoft.com/office/drawing/2014/main" id="{08BEA38F-A84C-4714-53A5-E1B2B7E7C02A}"/>
              </a:ext>
            </a:extLst>
          </p:cNvPr>
          <p:cNvSpPr>
            <a:spLocks noGrp="1"/>
          </p:cNvSpPr>
          <p:nvPr>
            <p:ph type="body" idx="1"/>
          </p:nvPr>
        </p:nvSpPr>
        <p:spPr>
          <a:xfrm>
            <a:off x="558800" y="1665967"/>
            <a:ext cx="11110686" cy="4351338"/>
          </a:xfrm>
          <a:prstGeom prst="rect">
            <a:avLst/>
          </a:prstGeom>
        </p:spPr>
        <p:txBody>
          <a:bodyPr vert="horz" lIns="91440" tIns="45720" rIns="91440" bIns="45720" rtlCol="0">
            <a:normAutofit/>
          </a:bodyPr>
          <a:lstStyle/>
          <a:p>
            <a:pPr lvl="0"/>
            <a:r>
              <a:rPr lang="en-US"/>
              <a:t>Click to edit Master text styles</a:t>
            </a:r>
          </a:p>
        </p:txBody>
      </p:sp>
      <p:sp>
        <p:nvSpPr>
          <p:cNvPr id="2" name="Title Text Box">
            <a:extLst>
              <a:ext uri="{FF2B5EF4-FFF2-40B4-BE49-F238E27FC236}">
                <a16:creationId xmlns:a16="http://schemas.microsoft.com/office/drawing/2014/main" id="{274E5516-2A99-8609-1A64-6D1A74497F6F}"/>
              </a:ext>
            </a:extLst>
          </p:cNvPr>
          <p:cNvSpPr>
            <a:spLocks noGrp="1"/>
          </p:cNvSpPr>
          <p:nvPr>
            <p:ph type="title"/>
          </p:nvPr>
        </p:nvSpPr>
        <p:spPr>
          <a:xfrm>
            <a:off x="558800" y="981983"/>
            <a:ext cx="4484468" cy="542018"/>
          </a:xfrm>
          <a:prstGeom prst="rect">
            <a:avLst/>
          </a:prstGeom>
        </p:spPr>
        <p:txBody>
          <a:bodyPr vert="horz" lIns="91440" tIns="45720" rIns="91440" bIns="45720" rtlCol="0" anchor="ctr">
            <a:normAutofit/>
          </a:bodyPr>
          <a:lstStyle/>
          <a:p>
            <a:r>
              <a:rPr lang="en-US"/>
              <a:t>Our Mission &amp; Values</a:t>
            </a:r>
          </a:p>
        </p:txBody>
      </p:sp>
    </p:spTree>
    <p:extLst>
      <p:ext uri="{BB962C8B-B14F-4D97-AF65-F5344CB8AC3E}">
        <p14:creationId xmlns:p14="http://schemas.microsoft.com/office/powerpoint/2010/main" val="198191916"/>
      </p:ext>
    </p:extLst>
  </p:cSld>
  <p:clrMap bg1="lt1" tx1="dk1" bg2="lt2" tx2="dk2" accent1="accent1" accent2="accent2" accent3="accent3" accent4="accent4" accent5="accent5" accent6="accent6" hlink="hlink" folHlink="folHlink"/>
  <p:sldLayoutIdLst>
    <p:sldLayoutId id="2147483665" r:id="rId1"/>
    <p:sldLayoutId id="2147483666" r:id="rId2"/>
  </p:sldLayoutIdLst>
  <p:hf hdr="0" ftr="0" dt="0"/>
  <p:txStyles>
    <p:titleStyle>
      <a:lvl1pPr algn="l" defTabSz="914400" rtl="0" eaLnBrk="1" latinLnBrk="0" hangingPunct="1">
        <a:lnSpc>
          <a:spcPct val="90000"/>
        </a:lnSpc>
        <a:spcBef>
          <a:spcPct val="0"/>
        </a:spcBef>
        <a:buNone/>
        <a:defRPr sz="4000" b="1" i="0" kern="1200">
          <a:solidFill>
            <a:schemeClr val="accent1"/>
          </a:solidFill>
          <a:latin typeface="Franklin Gothic Demi Cond" panose="020B0603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Gibso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C536F-AA0E-D463-81EF-65ABFC5C13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C68E2B-F591-6623-7633-472A8AC1A2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2C3E5-6AFF-DA18-30FA-F7B8FED5D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0838AF-FD38-770E-FA67-09A80A0D0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C62E88-8E2C-1184-88F1-2630E3A21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E535-A260-8C40-A233-65CA6281C9DB}" type="slidenum">
              <a:rPr lang="en-US" smtClean="0"/>
              <a:t>‹#›</a:t>
            </a:fld>
            <a:endParaRPr lang="en-US"/>
          </a:p>
        </p:txBody>
      </p:sp>
    </p:spTree>
    <p:extLst>
      <p:ext uri="{BB962C8B-B14F-4D97-AF65-F5344CB8AC3E}">
        <p14:creationId xmlns:p14="http://schemas.microsoft.com/office/powerpoint/2010/main" val="204237198"/>
      </p:ext>
    </p:extLst>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Text box">
            <a:extLst>
              <a:ext uri="{FF2B5EF4-FFF2-40B4-BE49-F238E27FC236}">
                <a16:creationId xmlns:a16="http://schemas.microsoft.com/office/drawing/2014/main" id="{65081345-3397-917E-B371-F9E4F0F6E10A}"/>
              </a:ext>
            </a:extLst>
          </p:cNvPr>
          <p:cNvSpPr>
            <a:spLocks noGrp="1"/>
          </p:cNvSpPr>
          <p:nvPr>
            <p:ph type="title"/>
          </p:nvPr>
        </p:nvSpPr>
        <p:spPr>
          <a:xfrm>
            <a:off x="609600" y="776514"/>
            <a:ext cx="10958286" cy="754743"/>
          </a:xfrm>
          <a:prstGeom prst="rect">
            <a:avLst/>
          </a:prstGeom>
        </p:spPr>
        <p:txBody>
          <a:bodyPr vert="horz" lIns="91440" tIns="45720" rIns="91440" bIns="45720" rtlCol="0" anchor="ctr">
            <a:noAutofit/>
          </a:bodyPr>
          <a:lstStyle/>
          <a:p>
            <a:r>
              <a:rPr lang="en-US"/>
              <a:t>Click to edit Master title style</a:t>
            </a:r>
          </a:p>
        </p:txBody>
      </p:sp>
      <p:sp>
        <p:nvSpPr>
          <p:cNvPr id="5" name="Footer Placeholder 4">
            <a:extLst>
              <a:ext uri="{FF2B5EF4-FFF2-40B4-BE49-F238E27FC236}">
                <a16:creationId xmlns:a16="http://schemas.microsoft.com/office/drawing/2014/main" id="{07602186-AEF3-F7AC-1784-A69635A96C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bson Medium" pitchFamily="2" charset="77"/>
              </a:defRPr>
            </a:lvl1pPr>
          </a:lstStyle>
          <a:p>
            <a:endParaRPr lang="en-US"/>
          </a:p>
        </p:txBody>
      </p:sp>
      <p:sp>
        <p:nvSpPr>
          <p:cNvPr id="6" name="Slide Number Placeholder 5">
            <a:extLst>
              <a:ext uri="{FF2B5EF4-FFF2-40B4-BE49-F238E27FC236}">
                <a16:creationId xmlns:a16="http://schemas.microsoft.com/office/drawing/2014/main" id="{1B6586FA-08D3-280D-BADB-76BDF562B3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bson Medium" pitchFamily="2" charset="77"/>
              </a:defRPr>
            </a:lvl1pPr>
          </a:lstStyle>
          <a:p>
            <a:fld id="{E4288839-16B6-D24C-9F38-9E41BA67B622}" type="slidenum">
              <a:rPr lang="en-US" smtClean="0"/>
              <a:pPr/>
              <a:t>‹#›</a:t>
            </a:fld>
            <a:endParaRPr lang="en-US"/>
          </a:p>
        </p:txBody>
      </p:sp>
      <p:sp>
        <p:nvSpPr>
          <p:cNvPr id="4" name="TextBox 3">
            <a:extLst>
              <a:ext uri="{FF2B5EF4-FFF2-40B4-BE49-F238E27FC236}">
                <a16:creationId xmlns:a16="http://schemas.microsoft.com/office/drawing/2014/main" id="{23B29D13-D6E8-3ED0-EE5D-8513BAEC2B97}"/>
              </a:ext>
            </a:extLst>
          </p:cNvPr>
          <p:cNvSpPr txBox="1"/>
          <p:nvPr>
            <p:extLst>
              <p:ext uri="{1162E1C5-73C7-4A58-AE30-91384D911F3F}">
                <p184:classification xmlns:p184="http://schemas.microsoft.com/office/powerpoint/2018/4/main" val="ftr"/>
              </p:ext>
            </p:extLst>
          </p:nvPr>
        </p:nvSpPr>
        <p:spPr>
          <a:xfrm>
            <a:off x="63500" y="6672580"/>
            <a:ext cx="5037138" cy="121920"/>
          </a:xfrm>
          <a:prstGeom prst="rect">
            <a:avLst/>
          </a:prstGeom>
        </p:spPr>
        <p:txBody>
          <a:bodyPr horzOverflow="overflow" lIns="0" tIns="0" rIns="0" bIns="0">
            <a:spAutoFit/>
          </a:bodyPr>
          <a:lstStyle/>
          <a:p>
            <a:pPr algn="l"/>
            <a:r>
              <a:rPr lang="en-US" sz="800">
                <a:solidFill>
                  <a:srgbClr val="2C3E50">
                    <a:alpha val="50000"/>
                  </a:srgbClr>
                </a:solidFill>
                <a:latin typeface="Calibri" panose="020F0502020204030204" pitchFamily="34" charset="0"/>
                <a:ea typeface="Calibri" panose="020F0502020204030204" pitchFamily="34" charset="0"/>
                <a:cs typeface="Calibri" panose="020F0502020204030204" pitchFamily="34" charset="0"/>
              </a:rPr>
              <a:t>Sensitivity: General Business Use.  This document contains proprietary information and is intended for business use only. </a:t>
            </a:r>
          </a:p>
        </p:txBody>
      </p:sp>
    </p:spTree>
    <p:extLst>
      <p:ext uri="{BB962C8B-B14F-4D97-AF65-F5344CB8AC3E}">
        <p14:creationId xmlns:p14="http://schemas.microsoft.com/office/powerpoint/2010/main" val="404795351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6600" b="1" i="0" kern="1200">
          <a:solidFill>
            <a:schemeClr val="accent1"/>
          </a:solidFill>
          <a:latin typeface="Franklin Gothic Demi Cond" panose="020B0603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accent1"/>
          </a:solidFill>
          <a:latin typeface="Gibso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2B8415D-186A-E2DB-2A04-8BF738DD7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bson" pitchFamily="2" charset="77"/>
              </a:defRPr>
            </a:lvl1pPr>
          </a:lstStyle>
          <a:p>
            <a:endParaRPr lang="en-US"/>
          </a:p>
        </p:txBody>
      </p:sp>
      <p:sp>
        <p:nvSpPr>
          <p:cNvPr id="6" name="Slide Number Placeholder 5">
            <a:extLst>
              <a:ext uri="{FF2B5EF4-FFF2-40B4-BE49-F238E27FC236}">
                <a16:creationId xmlns:a16="http://schemas.microsoft.com/office/drawing/2014/main" id="{55FD3CBE-029C-1742-6750-E5D89208FA3A}"/>
              </a:ext>
            </a:extLst>
          </p:cNvPr>
          <p:cNvSpPr>
            <a:spLocks noGrp="1"/>
          </p:cNvSpPr>
          <p:nvPr>
            <p:ph type="sldNum" sz="quarter" idx="4"/>
          </p:nvPr>
        </p:nvSpPr>
        <p:spPr>
          <a:xfrm>
            <a:off x="8944429"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bson" pitchFamily="2" charset="77"/>
              </a:defRPr>
            </a:lvl1pPr>
          </a:lstStyle>
          <a:p>
            <a:fld id="{F6015642-B3C0-844A-A2BB-EA63E4C23DA5}" type="slidenum">
              <a:rPr lang="en-US" smtClean="0"/>
              <a:pPr/>
              <a:t>‹#›</a:t>
            </a:fld>
            <a:endParaRPr lang="en-US"/>
          </a:p>
        </p:txBody>
      </p:sp>
      <p:sp>
        <p:nvSpPr>
          <p:cNvPr id="3" name="Content Text Box">
            <a:extLst>
              <a:ext uri="{FF2B5EF4-FFF2-40B4-BE49-F238E27FC236}">
                <a16:creationId xmlns:a16="http://schemas.microsoft.com/office/drawing/2014/main" id="{08BEA38F-A84C-4714-53A5-E1B2B7E7C02A}"/>
              </a:ext>
            </a:extLst>
          </p:cNvPr>
          <p:cNvSpPr>
            <a:spLocks noGrp="1"/>
          </p:cNvSpPr>
          <p:nvPr>
            <p:ph type="body" idx="1"/>
          </p:nvPr>
        </p:nvSpPr>
        <p:spPr>
          <a:xfrm>
            <a:off x="558800" y="1665967"/>
            <a:ext cx="11110686" cy="4351338"/>
          </a:xfrm>
          <a:prstGeom prst="rect">
            <a:avLst/>
          </a:prstGeom>
        </p:spPr>
        <p:txBody>
          <a:bodyPr vert="horz" lIns="91440" tIns="45720" rIns="91440" bIns="45720" rtlCol="0">
            <a:normAutofit/>
          </a:bodyPr>
          <a:lstStyle/>
          <a:p>
            <a:pPr lvl="0"/>
            <a:r>
              <a:rPr lang="en-US"/>
              <a:t>Click to edit Master text styles</a:t>
            </a:r>
          </a:p>
        </p:txBody>
      </p:sp>
      <p:sp>
        <p:nvSpPr>
          <p:cNvPr id="2" name="Title Text Box">
            <a:extLst>
              <a:ext uri="{FF2B5EF4-FFF2-40B4-BE49-F238E27FC236}">
                <a16:creationId xmlns:a16="http://schemas.microsoft.com/office/drawing/2014/main" id="{274E5516-2A99-8609-1A64-6D1A74497F6F}"/>
              </a:ext>
            </a:extLst>
          </p:cNvPr>
          <p:cNvSpPr>
            <a:spLocks noGrp="1"/>
          </p:cNvSpPr>
          <p:nvPr>
            <p:ph type="title"/>
          </p:nvPr>
        </p:nvSpPr>
        <p:spPr>
          <a:xfrm>
            <a:off x="558800" y="981983"/>
            <a:ext cx="4484468" cy="542018"/>
          </a:xfrm>
          <a:prstGeom prst="rect">
            <a:avLst/>
          </a:prstGeom>
        </p:spPr>
        <p:txBody>
          <a:bodyPr vert="horz" lIns="91440" tIns="45720" rIns="91440" bIns="45720" rtlCol="0" anchor="ctr">
            <a:normAutofit/>
          </a:bodyPr>
          <a:lstStyle/>
          <a:p>
            <a:r>
              <a:rPr lang="en-US"/>
              <a:t>Our Mission &amp; Values</a:t>
            </a:r>
          </a:p>
        </p:txBody>
      </p:sp>
      <p:sp>
        <p:nvSpPr>
          <p:cNvPr id="7" name="TextBox 6">
            <a:extLst>
              <a:ext uri="{FF2B5EF4-FFF2-40B4-BE49-F238E27FC236}">
                <a16:creationId xmlns:a16="http://schemas.microsoft.com/office/drawing/2014/main" id="{E956310E-BFEB-A908-1D28-18C48A63DAD0}"/>
              </a:ext>
            </a:extLst>
          </p:cNvPr>
          <p:cNvSpPr txBox="1"/>
          <p:nvPr userDrawn="1">
            <p:extLst>
              <p:ext uri="{1162E1C5-73C7-4A58-AE30-91384D911F3F}">
                <p184:classification xmlns:p184="http://schemas.microsoft.com/office/powerpoint/2018/4/main" val="ftr"/>
              </p:ext>
            </p:extLst>
          </p:nvPr>
        </p:nvSpPr>
        <p:spPr>
          <a:xfrm>
            <a:off x="63500" y="6672580"/>
            <a:ext cx="5037138" cy="121920"/>
          </a:xfrm>
          <a:prstGeom prst="rect">
            <a:avLst/>
          </a:prstGeom>
        </p:spPr>
        <p:txBody>
          <a:bodyPr horzOverflow="overflow" lIns="0" tIns="0" rIns="0" bIns="0">
            <a:spAutoFit/>
          </a:bodyPr>
          <a:lstStyle/>
          <a:p>
            <a:pPr algn="l"/>
            <a:r>
              <a:rPr lang="en-US" sz="800">
                <a:solidFill>
                  <a:srgbClr val="2C3E50">
                    <a:alpha val="50000"/>
                  </a:srgbClr>
                </a:solidFill>
                <a:latin typeface="Calibri" panose="020F0502020204030204" pitchFamily="34" charset="0"/>
                <a:ea typeface="Calibri" panose="020F0502020204030204" pitchFamily="34" charset="0"/>
                <a:cs typeface="Calibri" panose="020F0502020204030204" pitchFamily="34" charset="0"/>
              </a:rPr>
              <a:t>Sensitivity: General Business Use.  This document contains proprietary information and is intended for business use only. </a:t>
            </a:r>
          </a:p>
        </p:txBody>
      </p:sp>
    </p:spTree>
    <p:extLst>
      <p:ext uri="{BB962C8B-B14F-4D97-AF65-F5344CB8AC3E}">
        <p14:creationId xmlns:p14="http://schemas.microsoft.com/office/powerpoint/2010/main" val="3174995719"/>
      </p:ext>
    </p:extLst>
  </p:cSld>
  <p:clrMap bg1="lt1" tx1="dk1" bg2="lt2" tx2="dk2" accent1="accent1" accent2="accent2" accent3="accent3" accent4="accent4" accent5="accent5" accent6="accent6" hlink="hlink" folHlink="folHlink"/>
  <p:sldLayoutIdLst>
    <p:sldLayoutId id="2147483676" r:id="rId1"/>
    <p:sldLayoutId id="2147483677" r:id="rId2"/>
  </p:sldLayoutIdLst>
  <p:hf hdr="0" ftr="0" dt="0"/>
  <p:txStyles>
    <p:titleStyle>
      <a:lvl1pPr algn="l" defTabSz="914400" rtl="0" eaLnBrk="1" latinLnBrk="0" hangingPunct="1">
        <a:lnSpc>
          <a:spcPct val="90000"/>
        </a:lnSpc>
        <a:spcBef>
          <a:spcPct val="0"/>
        </a:spcBef>
        <a:buNone/>
        <a:defRPr sz="4000" b="1" i="0" kern="1200">
          <a:solidFill>
            <a:schemeClr val="accent1"/>
          </a:solidFill>
          <a:latin typeface="Franklin Gothic Demi Cond" panose="020B0603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Gibso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65B1DAB-93CF-9BAC-C5FE-F1B890C21322}"/>
              </a:ext>
            </a:extLst>
          </p:cNvPr>
          <p:cNvSpPr>
            <a:spLocks noGrp="1"/>
          </p:cNvSpPr>
          <p:nvPr>
            <p:ph type="ftr" sz="quarter" idx="3"/>
          </p:nvPr>
        </p:nvSpPr>
        <p:spPr>
          <a:xfrm>
            <a:off x="4550228" y="6356350"/>
            <a:ext cx="4267201" cy="365125"/>
          </a:xfrm>
          <a:prstGeom prst="rect">
            <a:avLst/>
          </a:prstGeom>
        </p:spPr>
        <p:txBody>
          <a:bodyPr vert="horz" lIns="91440" tIns="45720" rIns="91440" bIns="45720" rtlCol="0" anchor="ctr"/>
          <a:lstStyle>
            <a:lvl1pPr algn="ctr">
              <a:defRPr sz="1200" b="0" i="0">
                <a:solidFill>
                  <a:schemeClr val="tx1">
                    <a:tint val="75000"/>
                  </a:schemeClr>
                </a:solidFill>
                <a:latin typeface="Gibson" pitchFamily="2" charset="77"/>
              </a:defRPr>
            </a:lvl1pPr>
          </a:lstStyle>
          <a:p>
            <a:endParaRPr lang="en-US"/>
          </a:p>
        </p:txBody>
      </p:sp>
      <p:sp>
        <p:nvSpPr>
          <p:cNvPr id="6" name="Slide Number Placeholder 5">
            <a:extLst>
              <a:ext uri="{FF2B5EF4-FFF2-40B4-BE49-F238E27FC236}">
                <a16:creationId xmlns:a16="http://schemas.microsoft.com/office/drawing/2014/main" id="{B2100A26-7BCA-32A3-C0CF-2F81D53C4A94}"/>
              </a:ext>
            </a:extLst>
          </p:cNvPr>
          <p:cNvSpPr>
            <a:spLocks noGrp="1"/>
          </p:cNvSpPr>
          <p:nvPr>
            <p:ph type="sldNum" sz="quarter" idx="4"/>
          </p:nvPr>
        </p:nvSpPr>
        <p:spPr>
          <a:xfrm>
            <a:off x="9053285"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bson" pitchFamily="2" charset="77"/>
              </a:defRPr>
            </a:lvl1pPr>
          </a:lstStyle>
          <a:p>
            <a:fld id="{51F04555-E38E-C04E-A7EC-30D2883B0B05}" type="slidenum">
              <a:rPr lang="en-US" smtClean="0"/>
              <a:pPr/>
              <a:t>‹#›</a:t>
            </a:fld>
            <a:endParaRPr lang="en-US"/>
          </a:p>
        </p:txBody>
      </p:sp>
      <p:sp>
        <p:nvSpPr>
          <p:cNvPr id="3" name="Content Text Box">
            <a:extLst>
              <a:ext uri="{FF2B5EF4-FFF2-40B4-BE49-F238E27FC236}">
                <a16:creationId xmlns:a16="http://schemas.microsoft.com/office/drawing/2014/main" id="{ADE3F28B-1EEA-3C71-F500-7014B80405AC}"/>
              </a:ext>
            </a:extLst>
          </p:cNvPr>
          <p:cNvSpPr>
            <a:spLocks noGrp="1"/>
          </p:cNvSpPr>
          <p:nvPr>
            <p:ph type="body" idx="1"/>
          </p:nvPr>
        </p:nvSpPr>
        <p:spPr>
          <a:xfrm>
            <a:off x="537029" y="2394857"/>
            <a:ext cx="3501571" cy="3782106"/>
          </a:xfrm>
          <a:prstGeom prst="rect">
            <a:avLst/>
          </a:prstGeom>
        </p:spPr>
        <p:txBody>
          <a:bodyPr vert="horz" lIns="91440" tIns="45720" rIns="91440" bIns="45720" rtlCol="0">
            <a:normAutofit/>
          </a:bodyPr>
          <a:lstStyle/>
          <a:p>
            <a:pPr lvl="0"/>
            <a:r>
              <a:rPr lang="en-US"/>
              <a:t>Click to edit Master text styles</a:t>
            </a:r>
          </a:p>
          <a:p>
            <a:pPr lvl="0"/>
            <a:endParaRPr lang="en-US"/>
          </a:p>
        </p:txBody>
      </p:sp>
      <p:sp>
        <p:nvSpPr>
          <p:cNvPr id="2" name="Title Text Box">
            <a:extLst>
              <a:ext uri="{FF2B5EF4-FFF2-40B4-BE49-F238E27FC236}">
                <a16:creationId xmlns:a16="http://schemas.microsoft.com/office/drawing/2014/main" id="{C405EA19-479D-1A5F-91EF-FF8EE3AC4142}"/>
              </a:ext>
            </a:extLst>
          </p:cNvPr>
          <p:cNvSpPr>
            <a:spLocks noGrp="1"/>
          </p:cNvSpPr>
          <p:nvPr>
            <p:ph type="title"/>
          </p:nvPr>
        </p:nvSpPr>
        <p:spPr>
          <a:xfrm>
            <a:off x="537029" y="592138"/>
            <a:ext cx="3501571" cy="1637846"/>
          </a:xfrm>
          <a:prstGeom prst="rect">
            <a:avLst/>
          </a:prstGeom>
        </p:spPr>
        <p:txBody>
          <a:bodyPr vert="horz" lIns="91440" tIns="45720" rIns="91440" bIns="45720" rtlCol="0" anchor="ctr">
            <a:noAutofit/>
          </a:bodyPr>
          <a:lstStyle/>
          <a:p>
            <a:r>
              <a:rPr lang="en-US"/>
              <a:t>Click to edit Master title</a:t>
            </a:r>
          </a:p>
        </p:txBody>
      </p:sp>
      <p:sp>
        <p:nvSpPr>
          <p:cNvPr id="7" name="TextBox 6">
            <a:extLst>
              <a:ext uri="{FF2B5EF4-FFF2-40B4-BE49-F238E27FC236}">
                <a16:creationId xmlns:a16="http://schemas.microsoft.com/office/drawing/2014/main" id="{49731427-6745-9AB8-018D-C6045347D171}"/>
              </a:ext>
            </a:extLst>
          </p:cNvPr>
          <p:cNvSpPr txBox="1"/>
          <p:nvPr>
            <p:extLst>
              <p:ext uri="{1162E1C5-73C7-4A58-AE30-91384D911F3F}">
                <p184:classification xmlns:p184="http://schemas.microsoft.com/office/powerpoint/2018/4/main" val="ftr"/>
              </p:ext>
            </p:extLst>
          </p:nvPr>
        </p:nvSpPr>
        <p:spPr>
          <a:xfrm>
            <a:off x="63500" y="6672580"/>
            <a:ext cx="5037138" cy="121920"/>
          </a:xfrm>
          <a:prstGeom prst="rect">
            <a:avLst/>
          </a:prstGeom>
        </p:spPr>
        <p:txBody>
          <a:bodyPr horzOverflow="overflow" lIns="0" tIns="0" rIns="0" bIns="0">
            <a:spAutoFit/>
          </a:bodyPr>
          <a:lstStyle/>
          <a:p>
            <a:pPr algn="l"/>
            <a:r>
              <a:rPr lang="en-US" sz="800">
                <a:solidFill>
                  <a:srgbClr val="2C3E50">
                    <a:alpha val="50000"/>
                  </a:srgbClr>
                </a:solidFill>
                <a:latin typeface="Calibri" panose="020F0502020204030204" pitchFamily="34" charset="0"/>
                <a:ea typeface="Calibri" panose="020F0502020204030204" pitchFamily="34" charset="0"/>
                <a:cs typeface="Calibri" panose="020F0502020204030204" pitchFamily="34" charset="0"/>
              </a:rPr>
              <a:t>Sensitivity: General Business Use.  This document contains proprietary information and is intended for business use only. </a:t>
            </a:r>
          </a:p>
        </p:txBody>
      </p:sp>
    </p:spTree>
    <p:extLst>
      <p:ext uri="{BB962C8B-B14F-4D97-AF65-F5344CB8AC3E}">
        <p14:creationId xmlns:p14="http://schemas.microsoft.com/office/powerpoint/2010/main" val="123169615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b="1" i="0" kern="1200">
          <a:solidFill>
            <a:schemeClr val="bg1"/>
          </a:solidFill>
          <a:latin typeface="Franklin Gothic Demi Cond" panose="020B0603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bg1"/>
          </a:solidFill>
          <a:latin typeface="Gibso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Gibso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Gibso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Gibso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bg1"/>
          </a:solidFill>
          <a:latin typeface="Gibs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2B8415D-186A-E2DB-2A04-8BF738DD7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ibson" pitchFamily="2" charset="77"/>
              </a:defRPr>
            </a:lvl1pPr>
          </a:lstStyle>
          <a:p>
            <a:endParaRPr lang="en-US"/>
          </a:p>
        </p:txBody>
      </p:sp>
      <p:sp>
        <p:nvSpPr>
          <p:cNvPr id="6" name="Slide Number Placeholder 5">
            <a:extLst>
              <a:ext uri="{FF2B5EF4-FFF2-40B4-BE49-F238E27FC236}">
                <a16:creationId xmlns:a16="http://schemas.microsoft.com/office/drawing/2014/main" id="{55FD3CBE-029C-1742-6750-E5D89208FA3A}"/>
              </a:ext>
            </a:extLst>
          </p:cNvPr>
          <p:cNvSpPr>
            <a:spLocks noGrp="1"/>
          </p:cNvSpPr>
          <p:nvPr>
            <p:ph type="sldNum" sz="quarter" idx="4"/>
          </p:nvPr>
        </p:nvSpPr>
        <p:spPr>
          <a:xfrm>
            <a:off x="8944429"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ibson" pitchFamily="2" charset="77"/>
              </a:defRPr>
            </a:lvl1pPr>
          </a:lstStyle>
          <a:p>
            <a:fld id="{F6015642-B3C0-844A-A2BB-EA63E4C23DA5}" type="slidenum">
              <a:rPr lang="en-US" smtClean="0"/>
              <a:pPr/>
              <a:t>‹#›</a:t>
            </a:fld>
            <a:endParaRPr lang="en-US"/>
          </a:p>
        </p:txBody>
      </p:sp>
      <p:sp>
        <p:nvSpPr>
          <p:cNvPr id="3" name="Content Text Box">
            <a:extLst>
              <a:ext uri="{FF2B5EF4-FFF2-40B4-BE49-F238E27FC236}">
                <a16:creationId xmlns:a16="http://schemas.microsoft.com/office/drawing/2014/main" id="{08BEA38F-A84C-4714-53A5-E1B2B7E7C02A}"/>
              </a:ext>
            </a:extLst>
          </p:cNvPr>
          <p:cNvSpPr>
            <a:spLocks noGrp="1"/>
          </p:cNvSpPr>
          <p:nvPr>
            <p:ph type="body" idx="1"/>
          </p:nvPr>
        </p:nvSpPr>
        <p:spPr>
          <a:xfrm>
            <a:off x="558800" y="1665967"/>
            <a:ext cx="11110686" cy="4351338"/>
          </a:xfrm>
          <a:prstGeom prst="rect">
            <a:avLst/>
          </a:prstGeom>
        </p:spPr>
        <p:txBody>
          <a:bodyPr vert="horz" lIns="91440" tIns="45720" rIns="91440" bIns="45720" rtlCol="0">
            <a:normAutofit/>
          </a:bodyPr>
          <a:lstStyle/>
          <a:p>
            <a:pPr lvl="0"/>
            <a:r>
              <a:rPr lang="en-US"/>
              <a:t>Click to edit Master text styles</a:t>
            </a:r>
          </a:p>
        </p:txBody>
      </p:sp>
      <p:sp>
        <p:nvSpPr>
          <p:cNvPr id="2" name="Title Text Box">
            <a:extLst>
              <a:ext uri="{FF2B5EF4-FFF2-40B4-BE49-F238E27FC236}">
                <a16:creationId xmlns:a16="http://schemas.microsoft.com/office/drawing/2014/main" id="{274E5516-2A99-8609-1A64-6D1A74497F6F}"/>
              </a:ext>
            </a:extLst>
          </p:cNvPr>
          <p:cNvSpPr>
            <a:spLocks noGrp="1"/>
          </p:cNvSpPr>
          <p:nvPr>
            <p:ph type="title"/>
          </p:nvPr>
        </p:nvSpPr>
        <p:spPr>
          <a:xfrm>
            <a:off x="558800" y="981983"/>
            <a:ext cx="4484468" cy="542018"/>
          </a:xfrm>
          <a:prstGeom prst="rect">
            <a:avLst/>
          </a:prstGeom>
        </p:spPr>
        <p:txBody>
          <a:bodyPr vert="horz" lIns="91440" tIns="45720" rIns="91440" bIns="45720" rtlCol="0" anchor="ctr">
            <a:normAutofit/>
          </a:bodyPr>
          <a:lstStyle/>
          <a:p>
            <a:r>
              <a:rPr lang="en-US"/>
              <a:t>Our Mission &amp; Values</a:t>
            </a:r>
          </a:p>
        </p:txBody>
      </p:sp>
      <p:sp>
        <p:nvSpPr>
          <p:cNvPr id="7" name="TextBox 6">
            <a:extLst>
              <a:ext uri="{FF2B5EF4-FFF2-40B4-BE49-F238E27FC236}">
                <a16:creationId xmlns:a16="http://schemas.microsoft.com/office/drawing/2014/main" id="{4DD230E2-B8E3-A23A-1F21-5E99D0AEAF64}"/>
              </a:ext>
            </a:extLst>
          </p:cNvPr>
          <p:cNvSpPr txBox="1"/>
          <p:nvPr userDrawn="1">
            <p:extLst>
              <p:ext uri="{1162E1C5-73C7-4A58-AE30-91384D911F3F}">
                <p184:classification xmlns:p184="http://schemas.microsoft.com/office/powerpoint/2018/4/main" val="ftr"/>
              </p:ext>
            </p:extLst>
          </p:nvPr>
        </p:nvSpPr>
        <p:spPr>
          <a:xfrm>
            <a:off x="63500" y="6672580"/>
            <a:ext cx="5037138" cy="121920"/>
          </a:xfrm>
          <a:prstGeom prst="rect">
            <a:avLst/>
          </a:prstGeom>
        </p:spPr>
        <p:txBody>
          <a:bodyPr horzOverflow="overflow" lIns="0" tIns="0" rIns="0" bIns="0">
            <a:spAutoFit/>
          </a:bodyPr>
          <a:lstStyle/>
          <a:p>
            <a:pPr algn="l"/>
            <a:r>
              <a:rPr lang="en-US" sz="800">
                <a:solidFill>
                  <a:srgbClr val="2C3E50">
                    <a:alpha val="50000"/>
                  </a:srgbClr>
                </a:solidFill>
                <a:latin typeface="Calibri" panose="020F0502020204030204" pitchFamily="34" charset="0"/>
                <a:ea typeface="Calibri" panose="020F0502020204030204" pitchFamily="34" charset="0"/>
                <a:cs typeface="Calibri" panose="020F0502020204030204" pitchFamily="34" charset="0"/>
              </a:rPr>
              <a:t>Sensitivity: General Business Use.  This document contains proprietary information and is intended for business use only. </a:t>
            </a:r>
          </a:p>
        </p:txBody>
      </p:sp>
    </p:spTree>
    <p:extLst>
      <p:ext uri="{BB962C8B-B14F-4D97-AF65-F5344CB8AC3E}">
        <p14:creationId xmlns:p14="http://schemas.microsoft.com/office/powerpoint/2010/main" val="2849010627"/>
      </p:ext>
    </p:extLst>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l" defTabSz="914400" rtl="0" eaLnBrk="1" latinLnBrk="0" hangingPunct="1">
        <a:lnSpc>
          <a:spcPct val="90000"/>
        </a:lnSpc>
        <a:spcBef>
          <a:spcPct val="0"/>
        </a:spcBef>
        <a:buNone/>
        <a:defRPr sz="4000" b="1" i="0" kern="1200">
          <a:solidFill>
            <a:schemeClr val="accent1"/>
          </a:solidFill>
          <a:latin typeface="Franklin Gothic Demi Cond" panose="020B0603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Gibso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1"/>
          </a:solidFill>
          <a:latin typeface="Gibso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jpe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6.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hyperlink" Target="https://peacehealthimpact.org/" TargetMode="Externa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F0475-0190-8493-7674-E8BDD606F0C3}"/>
              </a:ext>
            </a:extLst>
          </p:cNvPr>
          <p:cNvSpPr>
            <a:spLocks noGrp="1"/>
          </p:cNvSpPr>
          <p:nvPr>
            <p:ph type="ctrTitle"/>
          </p:nvPr>
        </p:nvSpPr>
        <p:spPr>
          <a:xfrm>
            <a:off x="80210" y="1573070"/>
            <a:ext cx="12031579" cy="2971092"/>
          </a:xfrm>
        </p:spPr>
        <p:txBody>
          <a:bodyPr/>
          <a:lstStyle/>
          <a:p>
            <a:r>
              <a:rPr lang="en-US" sz="6200" dirty="0"/>
              <a:t>PeaceHealth St. Joseph Medical Center</a:t>
            </a:r>
            <a:br>
              <a:rPr lang="en-US" sz="6200" dirty="0"/>
            </a:br>
            <a:r>
              <a:rPr lang="en-US" sz="6200" dirty="0"/>
              <a:t>Master Facility Plan &amp;</a:t>
            </a:r>
            <a:br>
              <a:rPr lang="en-US" sz="6200" dirty="0"/>
            </a:br>
            <a:r>
              <a:rPr lang="en-US" sz="6200" dirty="0"/>
              <a:t>Community Healthcare Forum</a:t>
            </a:r>
          </a:p>
        </p:txBody>
      </p:sp>
      <p:sp>
        <p:nvSpPr>
          <p:cNvPr id="3" name="Subtitle 2">
            <a:extLst>
              <a:ext uri="{FF2B5EF4-FFF2-40B4-BE49-F238E27FC236}">
                <a16:creationId xmlns:a16="http://schemas.microsoft.com/office/drawing/2014/main" id="{4C24378F-5421-1D4E-616D-CE82B1CAB4A0}"/>
              </a:ext>
            </a:extLst>
          </p:cNvPr>
          <p:cNvSpPr>
            <a:spLocks noGrp="1"/>
          </p:cNvSpPr>
          <p:nvPr>
            <p:ph type="subTitle" idx="1"/>
          </p:nvPr>
        </p:nvSpPr>
        <p:spPr>
          <a:xfrm>
            <a:off x="1524000" y="452438"/>
            <a:ext cx="9144000" cy="813654"/>
          </a:xfrm>
        </p:spPr>
        <p:txBody>
          <a:bodyPr>
            <a:normAutofit lnSpcReduction="10000"/>
          </a:bodyPr>
          <a:lstStyle/>
          <a:p>
            <a:r>
              <a:rPr lang="en-US" sz="2400" dirty="0"/>
              <a:t>April 2, 2026</a:t>
            </a:r>
          </a:p>
          <a:p>
            <a:r>
              <a:rPr lang="en-US" sz="2400" dirty="0"/>
              <a:t>5:00pm – 6:00pm</a:t>
            </a:r>
          </a:p>
        </p:txBody>
      </p:sp>
    </p:spTree>
    <p:extLst>
      <p:ext uri="{BB962C8B-B14F-4D97-AF65-F5344CB8AC3E}">
        <p14:creationId xmlns:p14="http://schemas.microsoft.com/office/powerpoint/2010/main" val="404101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D2DDE-6DC9-9F44-EFB1-4ACD220272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9668E0-E3C6-A986-28EE-54F8D5AEA6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4" name="Slide Number Placeholder 4">
            <a:extLst>
              <a:ext uri="{FF2B5EF4-FFF2-40B4-BE49-F238E27FC236}">
                <a16:creationId xmlns:a16="http://schemas.microsoft.com/office/drawing/2014/main" id="{F3E6A814-195B-31BB-5332-E0FA87E488C5}"/>
              </a:ext>
            </a:extLst>
          </p:cNvPr>
          <p:cNvSpPr txBox="1">
            <a:spLocks/>
          </p:cNvSpPr>
          <p:nvPr/>
        </p:nvSpPr>
        <p:spPr>
          <a:xfrm>
            <a:off x="894442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Gibso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015642-B3C0-844A-A2BB-EA63E4C23DA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sp>
        <p:nvSpPr>
          <p:cNvPr id="12" name="Title 1">
            <a:extLst>
              <a:ext uri="{FF2B5EF4-FFF2-40B4-BE49-F238E27FC236}">
                <a16:creationId xmlns:a16="http://schemas.microsoft.com/office/drawing/2014/main" id="{15F51EC9-105D-747E-42D4-3D10EB99AB5E}"/>
              </a:ext>
            </a:extLst>
          </p:cNvPr>
          <p:cNvSpPr>
            <a:spLocks noGrp="1"/>
          </p:cNvSpPr>
          <p:nvPr>
            <p:ph type="title"/>
          </p:nvPr>
        </p:nvSpPr>
        <p:spPr>
          <a:xfrm>
            <a:off x="154685" y="238206"/>
            <a:ext cx="11532944" cy="1252728"/>
          </a:xfrm>
        </p:spPr>
        <p:txBody>
          <a:bodyPr>
            <a:noAutofit/>
          </a:bodyPr>
          <a:lstStyle/>
          <a:p>
            <a:r>
              <a:rPr lang="en-US" dirty="0"/>
              <a:t>Access to Care Improvement: </a:t>
            </a:r>
            <a:br>
              <a:rPr lang="en-US" dirty="0"/>
            </a:br>
            <a:r>
              <a:rPr lang="en-US" dirty="0"/>
              <a:t>Emergency Department</a:t>
            </a:r>
          </a:p>
        </p:txBody>
      </p:sp>
      <p:pic>
        <p:nvPicPr>
          <p:cNvPr id="9" name="Picture 8">
            <a:extLst>
              <a:ext uri="{FF2B5EF4-FFF2-40B4-BE49-F238E27FC236}">
                <a16:creationId xmlns:a16="http://schemas.microsoft.com/office/drawing/2014/main" id="{8B841B74-F38B-04B9-B39A-D426B4709408}"/>
              </a:ext>
            </a:extLst>
          </p:cNvPr>
          <p:cNvPicPr>
            <a:picLocks noChangeAspect="1"/>
          </p:cNvPicPr>
          <p:nvPr/>
        </p:nvPicPr>
        <p:blipFill>
          <a:blip r:embed="rId3"/>
          <a:stretch>
            <a:fillRect/>
          </a:stretch>
        </p:blipFill>
        <p:spPr>
          <a:xfrm>
            <a:off x="5693599" y="1575624"/>
            <a:ext cx="2834640" cy="3240156"/>
          </a:xfrm>
          <a:prstGeom prst="rect">
            <a:avLst/>
          </a:prstGeom>
        </p:spPr>
      </p:pic>
      <p:pic>
        <p:nvPicPr>
          <p:cNvPr id="14" name="Picture 13">
            <a:extLst>
              <a:ext uri="{FF2B5EF4-FFF2-40B4-BE49-F238E27FC236}">
                <a16:creationId xmlns:a16="http://schemas.microsoft.com/office/drawing/2014/main" id="{C7463EAD-8267-0105-59E2-4BAF98424804}"/>
              </a:ext>
            </a:extLst>
          </p:cNvPr>
          <p:cNvPicPr>
            <a:picLocks noChangeAspect="1"/>
          </p:cNvPicPr>
          <p:nvPr/>
        </p:nvPicPr>
        <p:blipFill>
          <a:blip r:embed="rId4"/>
          <a:stretch>
            <a:fillRect/>
          </a:stretch>
        </p:blipFill>
        <p:spPr>
          <a:xfrm>
            <a:off x="-14956" y="1814648"/>
            <a:ext cx="2651760" cy="2485203"/>
          </a:xfrm>
          <a:prstGeom prst="rect">
            <a:avLst/>
          </a:prstGeom>
        </p:spPr>
      </p:pic>
      <p:pic>
        <p:nvPicPr>
          <p:cNvPr id="16" name="Picture 15">
            <a:extLst>
              <a:ext uri="{FF2B5EF4-FFF2-40B4-BE49-F238E27FC236}">
                <a16:creationId xmlns:a16="http://schemas.microsoft.com/office/drawing/2014/main" id="{2335DE54-FDBC-4714-3723-B2118A6C7C6F}"/>
              </a:ext>
            </a:extLst>
          </p:cNvPr>
          <p:cNvPicPr>
            <a:picLocks noChangeAspect="1"/>
          </p:cNvPicPr>
          <p:nvPr/>
        </p:nvPicPr>
        <p:blipFill>
          <a:blip r:embed="rId5"/>
          <a:stretch>
            <a:fillRect/>
          </a:stretch>
        </p:blipFill>
        <p:spPr>
          <a:xfrm>
            <a:off x="9055574" y="3652389"/>
            <a:ext cx="2841897" cy="2957780"/>
          </a:xfrm>
          <a:prstGeom prst="rect">
            <a:avLst/>
          </a:prstGeom>
        </p:spPr>
      </p:pic>
      <p:pic>
        <p:nvPicPr>
          <p:cNvPr id="18" name="Picture 17">
            <a:extLst>
              <a:ext uri="{FF2B5EF4-FFF2-40B4-BE49-F238E27FC236}">
                <a16:creationId xmlns:a16="http://schemas.microsoft.com/office/drawing/2014/main" id="{54D92BA9-8EA0-B429-567C-46A501F2475A}"/>
              </a:ext>
            </a:extLst>
          </p:cNvPr>
          <p:cNvPicPr>
            <a:picLocks noChangeAspect="1"/>
          </p:cNvPicPr>
          <p:nvPr/>
        </p:nvPicPr>
        <p:blipFill>
          <a:blip r:embed="rId6"/>
          <a:stretch>
            <a:fillRect/>
          </a:stretch>
        </p:blipFill>
        <p:spPr>
          <a:xfrm>
            <a:off x="8761047" y="189915"/>
            <a:ext cx="3430953" cy="3249467"/>
          </a:xfrm>
          <a:prstGeom prst="rect">
            <a:avLst/>
          </a:prstGeom>
        </p:spPr>
      </p:pic>
      <p:pic>
        <p:nvPicPr>
          <p:cNvPr id="20" name="Picture 19">
            <a:extLst>
              <a:ext uri="{FF2B5EF4-FFF2-40B4-BE49-F238E27FC236}">
                <a16:creationId xmlns:a16="http://schemas.microsoft.com/office/drawing/2014/main" id="{3B17FC56-0B9A-1309-B829-3CA8F0FE18AA}"/>
              </a:ext>
            </a:extLst>
          </p:cNvPr>
          <p:cNvPicPr>
            <a:picLocks noChangeAspect="1"/>
          </p:cNvPicPr>
          <p:nvPr/>
        </p:nvPicPr>
        <p:blipFill>
          <a:blip r:embed="rId7"/>
          <a:srcRect t="4396" b="15920"/>
          <a:stretch>
            <a:fillRect/>
          </a:stretch>
        </p:blipFill>
        <p:spPr>
          <a:xfrm>
            <a:off x="2869612" y="2944112"/>
            <a:ext cx="2560320" cy="2711477"/>
          </a:xfrm>
          <a:prstGeom prst="rect">
            <a:avLst/>
          </a:prstGeom>
        </p:spPr>
      </p:pic>
    </p:spTree>
    <p:extLst>
      <p:ext uri="{BB962C8B-B14F-4D97-AF65-F5344CB8AC3E}">
        <p14:creationId xmlns:p14="http://schemas.microsoft.com/office/powerpoint/2010/main" val="3645513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F11FF-CDCC-E170-F88F-C9B4B8DC46E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346401-57C3-742C-0486-6C11EDE4A6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4" name="Slide Number Placeholder 4">
            <a:extLst>
              <a:ext uri="{FF2B5EF4-FFF2-40B4-BE49-F238E27FC236}">
                <a16:creationId xmlns:a16="http://schemas.microsoft.com/office/drawing/2014/main" id="{1FA7A788-64AF-9BB0-7B21-6782D89F3FC8}"/>
              </a:ext>
            </a:extLst>
          </p:cNvPr>
          <p:cNvSpPr txBox="1">
            <a:spLocks/>
          </p:cNvSpPr>
          <p:nvPr/>
        </p:nvSpPr>
        <p:spPr>
          <a:xfrm>
            <a:off x="894442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Gibso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015642-B3C0-844A-A2BB-EA63E4C23DA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pic>
        <p:nvPicPr>
          <p:cNvPr id="7" name="Picture 6">
            <a:extLst>
              <a:ext uri="{FF2B5EF4-FFF2-40B4-BE49-F238E27FC236}">
                <a16:creationId xmlns:a16="http://schemas.microsoft.com/office/drawing/2014/main" id="{401E8BF6-42F1-047D-7E24-58B206F64992}"/>
              </a:ext>
            </a:extLst>
          </p:cNvPr>
          <p:cNvPicPr>
            <a:picLocks noChangeAspect="1"/>
          </p:cNvPicPr>
          <p:nvPr/>
        </p:nvPicPr>
        <p:blipFill>
          <a:blip r:embed="rId3"/>
          <a:srcRect l="30342" t="36661" r="45771" b="35291"/>
          <a:stretch>
            <a:fillRect/>
          </a:stretch>
        </p:blipFill>
        <p:spPr>
          <a:xfrm>
            <a:off x="351693" y="1724187"/>
            <a:ext cx="6578909" cy="4345431"/>
          </a:xfrm>
          <a:prstGeom prst="rect">
            <a:avLst/>
          </a:prstGeom>
          <a:ln w="19050">
            <a:solidFill>
              <a:schemeClr val="tx1"/>
            </a:solidFill>
          </a:ln>
        </p:spPr>
      </p:pic>
      <p:sp>
        <p:nvSpPr>
          <p:cNvPr id="8" name="TextBox 7">
            <a:extLst>
              <a:ext uri="{FF2B5EF4-FFF2-40B4-BE49-F238E27FC236}">
                <a16:creationId xmlns:a16="http://schemas.microsoft.com/office/drawing/2014/main" id="{6BD7456C-DA18-FC77-C32D-24F8F8A7C772}"/>
              </a:ext>
            </a:extLst>
          </p:cNvPr>
          <p:cNvSpPr txBox="1"/>
          <p:nvPr/>
        </p:nvSpPr>
        <p:spPr>
          <a:xfrm>
            <a:off x="7080739" y="1724187"/>
            <a:ext cx="4981470" cy="1646605"/>
          </a:xfrm>
          <a:prstGeom prst="rect">
            <a:avLst/>
          </a:prstGeom>
          <a:noFill/>
        </p:spPr>
        <p:txBody>
          <a:bodyPr wrap="square" rtlCol="0">
            <a:spAutoFit/>
          </a:bodyPr>
          <a:lstStyle/>
          <a:p>
            <a:pPr>
              <a:spcAft>
                <a:spcPts val="600"/>
              </a:spcAft>
            </a:pPr>
            <a:r>
              <a:rPr lang="en-US" sz="3200" b="1" dirty="0">
                <a:solidFill>
                  <a:srgbClr val="445D5C"/>
                </a:solidFill>
                <a:latin typeface="Gibson Book" pitchFamily="2" charset="0"/>
              </a:rPr>
              <a:t>Door to Doctor:</a:t>
            </a:r>
          </a:p>
          <a:p>
            <a:r>
              <a:rPr lang="en-US" sz="3200" b="1" dirty="0">
                <a:solidFill>
                  <a:srgbClr val="445D5C"/>
                </a:solidFill>
                <a:latin typeface="Gibson Book" pitchFamily="2" charset="0"/>
              </a:rPr>
              <a:t>March 2024 / 80+ minutes</a:t>
            </a:r>
          </a:p>
          <a:p>
            <a:r>
              <a:rPr lang="en-US" sz="3200" b="1" dirty="0">
                <a:solidFill>
                  <a:srgbClr val="445D5C"/>
                </a:solidFill>
                <a:latin typeface="Gibson Book" pitchFamily="2" charset="0"/>
              </a:rPr>
              <a:t>March 2026 / 22 minutes</a:t>
            </a:r>
          </a:p>
        </p:txBody>
      </p:sp>
      <p:sp>
        <p:nvSpPr>
          <p:cNvPr id="12" name="Title 1">
            <a:extLst>
              <a:ext uri="{FF2B5EF4-FFF2-40B4-BE49-F238E27FC236}">
                <a16:creationId xmlns:a16="http://schemas.microsoft.com/office/drawing/2014/main" id="{137F5470-B6DA-B261-F1DB-25C8782D7232}"/>
              </a:ext>
            </a:extLst>
          </p:cNvPr>
          <p:cNvSpPr>
            <a:spLocks noGrp="1"/>
          </p:cNvSpPr>
          <p:nvPr>
            <p:ph type="title"/>
          </p:nvPr>
        </p:nvSpPr>
        <p:spPr>
          <a:xfrm>
            <a:off x="154685" y="238206"/>
            <a:ext cx="11532944" cy="1252728"/>
          </a:xfrm>
        </p:spPr>
        <p:txBody>
          <a:bodyPr>
            <a:noAutofit/>
          </a:bodyPr>
          <a:lstStyle/>
          <a:p>
            <a:r>
              <a:rPr lang="en-US" dirty="0"/>
              <a:t>Emergency Department Progress</a:t>
            </a:r>
          </a:p>
        </p:txBody>
      </p:sp>
    </p:spTree>
    <p:extLst>
      <p:ext uri="{BB962C8B-B14F-4D97-AF65-F5344CB8AC3E}">
        <p14:creationId xmlns:p14="http://schemas.microsoft.com/office/powerpoint/2010/main" val="3035489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15E67"/>
        </a:solidFill>
        <a:effectLst/>
      </p:bgPr>
    </p:bg>
    <p:spTree>
      <p:nvGrpSpPr>
        <p:cNvPr id="1" name="">
          <a:extLst>
            <a:ext uri="{FF2B5EF4-FFF2-40B4-BE49-F238E27FC236}">
              <a16:creationId xmlns:a16="http://schemas.microsoft.com/office/drawing/2014/main" id="{13E12AC3-93B7-9CF9-C3C2-9606283EE2E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FDBF3-B033-BCEF-60F4-F38D7773FB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FFFFFF"/>
              </a:solidFill>
              <a:effectLst/>
              <a:uLnTx/>
              <a:uFillTx/>
              <a:latin typeface="Gibson" pitchFamily="2" charset="77"/>
              <a:ea typeface="+mn-ea"/>
              <a:cs typeface="+mn-cs"/>
            </a:endParaRPr>
          </a:p>
        </p:txBody>
      </p:sp>
      <p:sp>
        <p:nvSpPr>
          <p:cNvPr id="2" name="Title 1">
            <a:extLst>
              <a:ext uri="{FF2B5EF4-FFF2-40B4-BE49-F238E27FC236}">
                <a16:creationId xmlns:a16="http://schemas.microsoft.com/office/drawing/2014/main" id="{02E326EA-7244-86B0-D69A-2B74E380149F}"/>
              </a:ext>
            </a:extLst>
          </p:cNvPr>
          <p:cNvSpPr>
            <a:spLocks noGrp="1"/>
          </p:cNvSpPr>
          <p:nvPr>
            <p:ph type="title"/>
          </p:nvPr>
        </p:nvSpPr>
        <p:spPr>
          <a:xfrm>
            <a:off x="486519" y="483107"/>
            <a:ext cx="3522775" cy="1274455"/>
          </a:xfrm>
        </p:spPr>
        <p:txBody>
          <a:bodyPr>
            <a:noAutofit/>
          </a:bodyPr>
          <a:lstStyle/>
          <a:p>
            <a:pPr algn="ctr"/>
            <a:r>
              <a:rPr lang="en-US" dirty="0">
                <a:solidFill>
                  <a:schemeClr val="bg1"/>
                </a:solidFill>
              </a:rPr>
              <a:t>Improved Access!</a:t>
            </a:r>
          </a:p>
        </p:txBody>
      </p:sp>
      <p:pic>
        <p:nvPicPr>
          <p:cNvPr id="12" name="Picture Placeholder 11">
            <a:extLst>
              <a:ext uri="{FF2B5EF4-FFF2-40B4-BE49-F238E27FC236}">
                <a16:creationId xmlns:a16="http://schemas.microsoft.com/office/drawing/2014/main" id="{CD88A936-7ABB-2835-2987-34E5B3518431}"/>
              </a:ext>
            </a:extLst>
          </p:cNvPr>
          <p:cNvPicPr>
            <a:picLocks noGrp="1" noChangeAspect="1"/>
          </p:cNvPicPr>
          <p:nvPr>
            <p:ph type="pic" idx="1"/>
          </p:nvPr>
        </p:nvPicPr>
        <p:blipFill>
          <a:blip r:embed="rId3"/>
          <a:srcRect t="17090" b="17090"/>
          <a:stretch>
            <a:fillRect/>
          </a:stretch>
        </p:blipFill>
        <p:spPr>
          <a:xfrm>
            <a:off x="4456113" y="0"/>
            <a:ext cx="7735887" cy="6858000"/>
          </a:xfrm>
          <a:prstGeom prst="rect">
            <a:avLst/>
          </a:prstGeom>
        </p:spPr>
      </p:pic>
    </p:spTree>
    <p:extLst>
      <p:ext uri="{BB962C8B-B14F-4D97-AF65-F5344CB8AC3E}">
        <p14:creationId xmlns:p14="http://schemas.microsoft.com/office/powerpoint/2010/main" val="1372853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15E67"/>
        </a:solidFill>
        <a:effectLst/>
      </p:bgPr>
    </p:bg>
    <p:spTree>
      <p:nvGrpSpPr>
        <p:cNvPr id="1" name="">
          <a:extLst>
            <a:ext uri="{FF2B5EF4-FFF2-40B4-BE49-F238E27FC236}">
              <a16:creationId xmlns:a16="http://schemas.microsoft.com/office/drawing/2014/main" id="{0EE0D3F2-E2D2-26EE-BA98-1C010296166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FC6790-121D-2B71-CF44-1F9B026A8A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FFFFFF"/>
              </a:solidFill>
              <a:effectLst/>
              <a:uLnTx/>
              <a:uFillTx/>
              <a:latin typeface="Gibson" pitchFamily="2" charset="77"/>
              <a:ea typeface="+mn-ea"/>
              <a:cs typeface="+mn-cs"/>
            </a:endParaRPr>
          </a:p>
        </p:txBody>
      </p:sp>
      <p:sp>
        <p:nvSpPr>
          <p:cNvPr id="2" name="Title 1">
            <a:extLst>
              <a:ext uri="{FF2B5EF4-FFF2-40B4-BE49-F238E27FC236}">
                <a16:creationId xmlns:a16="http://schemas.microsoft.com/office/drawing/2014/main" id="{98D66AB5-6602-7E40-D5B3-CACA4254B7C1}"/>
              </a:ext>
            </a:extLst>
          </p:cNvPr>
          <p:cNvSpPr>
            <a:spLocks noGrp="1"/>
          </p:cNvSpPr>
          <p:nvPr>
            <p:ph type="title"/>
          </p:nvPr>
        </p:nvSpPr>
        <p:spPr>
          <a:xfrm>
            <a:off x="369288" y="662861"/>
            <a:ext cx="3522775" cy="1274455"/>
          </a:xfrm>
        </p:spPr>
        <p:txBody>
          <a:bodyPr>
            <a:noAutofit/>
          </a:bodyPr>
          <a:lstStyle/>
          <a:p>
            <a:r>
              <a:rPr lang="en-US" dirty="0">
                <a:solidFill>
                  <a:schemeClr val="bg1"/>
                </a:solidFill>
              </a:rPr>
              <a:t>Clinic Access for our Patients</a:t>
            </a:r>
          </a:p>
        </p:txBody>
      </p:sp>
      <p:pic>
        <p:nvPicPr>
          <p:cNvPr id="9" name="Picture Placeholder 8">
            <a:extLst>
              <a:ext uri="{FF2B5EF4-FFF2-40B4-BE49-F238E27FC236}">
                <a16:creationId xmlns:a16="http://schemas.microsoft.com/office/drawing/2014/main" id="{6D56C154-0B59-9D80-46AA-B99ABD15680A}"/>
              </a:ext>
            </a:extLst>
          </p:cNvPr>
          <p:cNvPicPr>
            <a:picLocks noGrp="1" noChangeAspect="1"/>
          </p:cNvPicPr>
          <p:nvPr>
            <p:ph type="pic" idx="1"/>
          </p:nvPr>
        </p:nvPicPr>
        <p:blipFill>
          <a:blip r:embed="rId3"/>
          <a:srcRect t="20429" b="20429"/>
          <a:stretch/>
        </p:blipFill>
        <p:spPr>
          <a:prstGeom prst="rect">
            <a:avLst/>
          </a:prstGeom>
        </p:spPr>
      </p:pic>
    </p:spTree>
    <p:extLst>
      <p:ext uri="{BB962C8B-B14F-4D97-AF65-F5344CB8AC3E}">
        <p14:creationId xmlns:p14="http://schemas.microsoft.com/office/powerpoint/2010/main" val="87457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B27230-FCCA-873F-6E9C-D648A30483BD}"/>
              </a:ext>
            </a:extLst>
          </p:cNvPr>
          <p:cNvSpPr>
            <a:spLocks noGrp="1"/>
          </p:cNvSpPr>
          <p:nvPr>
            <p:ph type="sldNum" sz="quarter" idx="12"/>
          </p:nvPr>
        </p:nvSpPr>
        <p:spPr/>
        <p:txBody>
          <a:bodyPr/>
          <a:lstStyle/>
          <a:p>
            <a:fld id="{51F04555-E38E-C04E-A7EC-30D2883B0B05}" type="slidenum">
              <a:rPr lang="en-US" smtClean="0"/>
              <a:pPr/>
              <a:t>14</a:t>
            </a:fld>
            <a:endParaRPr lang="en-US"/>
          </a:p>
        </p:txBody>
      </p:sp>
      <p:sp>
        <p:nvSpPr>
          <p:cNvPr id="4" name="Text Placeholder 3">
            <a:extLst>
              <a:ext uri="{FF2B5EF4-FFF2-40B4-BE49-F238E27FC236}">
                <a16:creationId xmlns:a16="http://schemas.microsoft.com/office/drawing/2014/main" id="{F26DE983-D31C-724D-84E6-772F4C3F62B8}"/>
              </a:ext>
            </a:extLst>
          </p:cNvPr>
          <p:cNvSpPr>
            <a:spLocks noGrp="1"/>
          </p:cNvSpPr>
          <p:nvPr>
            <p:ph type="body" sz="half" idx="2"/>
          </p:nvPr>
        </p:nvSpPr>
        <p:spPr>
          <a:xfrm>
            <a:off x="653143" y="1920240"/>
            <a:ext cx="5708580" cy="3811588"/>
          </a:xfrm>
        </p:spPr>
        <p:txBody>
          <a:bodyPr>
            <a:normAutofit/>
          </a:bodyPr>
          <a:lstStyle/>
          <a:p>
            <a:pPr marL="342900" indent="-342900">
              <a:buFont typeface="Arial" panose="020B0604020202020204" pitchFamily="34" charset="0"/>
              <a:buChar char="•"/>
            </a:pPr>
            <a:r>
              <a:rPr lang="en-US" sz="2800" dirty="0"/>
              <a:t>Wednesday, April 15</a:t>
            </a:r>
          </a:p>
          <a:p>
            <a:pPr marL="342900" indent="-342900">
              <a:buFont typeface="Arial" panose="020B0604020202020204" pitchFamily="34" charset="0"/>
              <a:buChar char="•"/>
            </a:pPr>
            <a:r>
              <a:rPr lang="en-US" sz="2800" dirty="0"/>
              <a:t>Mobile Bus @ St. Luke’s Health Education Center</a:t>
            </a:r>
          </a:p>
          <a:p>
            <a:pPr marL="342900" indent="-342900">
              <a:buFont typeface="Arial" panose="020B0604020202020204" pitchFamily="34" charset="0"/>
              <a:buChar char="•"/>
            </a:pPr>
            <a:r>
              <a:rPr lang="en-US" sz="2800" dirty="0"/>
              <a:t>15 slots remain open</a:t>
            </a:r>
          </a:p>
          <a:p>
            <a:pPr marL="342900" indent="-342900">
              <a:buFont typeface="Arial" panose="020B0604020202020204" pitchFamily="34" charset="0"/>
              <a:buChar char="•"/>
            </a:pPr>
            <a:r>
              <a:rPr lang="en-US" sz="2800" dirty="0"/>
              <a:t>Appointments required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sp>
        <p:nvSpPr>
          <p:cNvPr id="5" name="Title 4">
            <a:extLst>
              <a:ext uri="{FF2B5EF4-FFF2-40B4-BE49-F238E27FC236}">
                <a16:creationId xmlns:a16="http://schemas.microsoft.com/office/drawing/2014/main" id="{290BFD1F-B8E0-F327-C6CB-5F201BDA7774}"/>
              </a:ext>
            </a:extLst>
          </p:cNvPr>
          <p:cNvSpPr>
            <a:spLocks noGrp="1"/>
          </p:cNvSpPr>
          <p:nvPr>
            <p:ph type="title"/>
          </p:nvPr>
        </p:nvSpPr>
        <p:spPr>
          <a:xfrm>
            <a:off x="630936" y="265176"/>
            <a:ext cx="8936576" cy="1252728"/>
          </a:xfrm>
        </p:spPr>
        <p:txBody>
          <a:bodyPr>
            <a:normAutofit fontScale="90000"/>
          </a:bodyPr>
          <a:lstStyle/>
          <a:p>
            <a:r>
              <a:rPr lang="en-US" dirty="0"/>
              <a:t>Better our world, drop by drop! </a:t>
            </a:r>
            <a:br>
              <a:rPr lang="en-US" dirty="0"/>
            </a:br>
            <a:r>
              <a:rPr lang="en-US" dirty="0"/>
              <a:t>Blood drive April 15</a:t>
            </a:r>
          </a:p>
        </p:txBody>
      </p:sp>
      <p:pic>
        <p:nvPicPr>
          <p:cNvPr id="7" name="Picture 6">
            <a:extLst>
              <a:ext uri="{FF2B5EF4-FFF2-40B4-BE49-F238E27FC236}">
                <a16:creationId xmlns:a16="http://schemas.microsoft.com/office/drawing/2014/main" id="{03C124C2-C2F3-B571-E6C1-F2A6C0670991}"/>
              </a:ext>
            </a:extLst>
          </p:cNvPr>
          <p:cNvPicPr>
            <a:picLocks noChangeAspect="1"/>
          </p:cNvPicPr>
          <p:nvPr/>
        </p:nvPicPr>
        <p:blipFill>
          <a:blip r:embed="rId2"/>
          <a:stretch>
            <a:fillRect/>
          </a:stretch>
        </p:blipFill>
        <p:spPr>
          <a:xfrm>
            <a:off x="6819881" y="429776"/>
            <a:ext cx="4873207" cy="6291699"/>
          </a:xfrm>
          <a:prstGeom prst="rect">
            <a:avLst/>
          </a:prstGeom>
        </p:spPr>
      </p:pic>
      <p:pic>
        <p:nvPicPr>
          <p:cNvPr id="2" name="Picture 1">
            <a:extLst>
              <a:ext uri="{FF2B5EF4-FFF2-40B4-BE49-F238E27FC236}">
                <a16:creationId xmlns:a16="http://schemas.microsoft.com/office/drawing/2014/main" id="{BBFAF3DE-0C6A-5BB5-FAF5-75860F5A1C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0646" y="4480210"/>
            <a:ext cx="1405890" cy="1405890"/>
          </a:xfrm>
          <a:prstGeom prst="rect">
            <a:avLst/>
          </a:prstGeom>
          <a:noFill/>
          <a:ln>
            <a:noFill/>
          </a:ln>
        </p:spPr>
      </p:pic>
    </p:spTree>
    <p:extLst>
      <p:ext uri="{BB962C8B-B14F-4D97-AF65-F5344CB8AC3E}">
        <p14:creationId xmlns:p14="http://schemas.microsoft.com/office/powerpoint/2010/main" val="75094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5EF35-5ECF-E1E4-8FB1-F9F217F7D4E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19D9434-0AA1-D5EF-049D-3C4DC82BCDD6}"/>
              </a:ext>
            </a:extLst>
          </p:cNvPr>
          <p:cNvSpPr txBox="1">
            <a:spLocks/>
          </p:cNvSpPr>
          <p:nvPr/>
        </p:nvSpPr>
        <p:spPr>
          <a:xfrm>
            <a:off x="1181672" y="1739743"/>
            <a:ext cx="9828657" cy="125272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600" b="1" i="0" kern="1200">
                <a:solidFill>
                  <a:schemeClr val="bg1"/>
                </a:solidFill>
                <a:latin typeface="Franklin Gothic Demi Cond" panose="020B0603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Franklin Gothic Demi Cond" panose="020B0603020102020204" pitchFamily="34" charset="0"/>
                <a:ea typeface="+mj-ea"/>
                <a:cs typeface="+mj-cs"/>
              </a:rPr>
              <a:t>Community Partnerships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bson Book" pitchFamily="2" charset="0"/>
                <a:ea typeface="+mj-ea"/>
                <a:cs typeface="+mj-cs"/>
              </a:rPr>
              <a:t>Rachel Lucy, Director of Community Health, Northwest Region </a:t>
            </a:r>
            <a:endParaRPr kumimoji="0" lang="en-US" sz="7200" b="0" i="0" u="none" strike="noStrike" kern="1200" cap="none" spc="0" normalizeH="0" baseline="0" noProof="0" dirty="0">
              <a:ln>
                <a:noFill/>
              </a:ln>
              <a:solidFill>
                <a:srgbClr val="FFFFFF"/>
              </a:solidFill>
              <a:effectLst/>
              <a:uLnTx/>
              <a:uFillTx/>
              <a:latin typeface="Franklin Gothic Demi Cond" panose="020B0603020102020204" pitchFamily="34" charset="0"/>
              <a:ea typeface="+mj-ea"/>
              <a:cs typeface="+mj-cs"/>
            </a:endParaRPr>
          </a:p>
        </p:txBody>
      </p:sp>
    </p:spTree>
    <p:extLst>
      <p:ext uri="{BB962C8B-B14F-4D97-AF65-F5344CB8AC3E}">
        <p14:creationId xmlns:p14="http://schemas.microsoft.com/office/powerpoint/2010/main" val="3980882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CDC831-12F7-6EB3-E972-5AC388DDFB57}"/>
              </a:ext>
            </a:extLst>
          </p:cNvPr>
          <p:cNvSpPr>
            <a:spLocks noGrp="1"/>
          </p:cNvSpPr>
          <p:nvPr>
            <p:ph type="title"/>
          </p:nvPr>
        </p:nvSpPr>
        <p:spPr>
          <a:xfrm>
            <a:off x="186232" y="183094"/>
            <a:ext cx="8115499" cy="1252728"/>
          </a:xfrm>
        </p:spPr>
        <p:txBody>
          <a:bodyPr>
            <a:normAutofit/>
          </a:bodyPr>
          <a:lstStyle/>
          <a:p>
            <a:r>
              <a:rPr lang="en-US" dirty="0"/>
              <a:t>Community Collaboration</a:t>
            </a:r>
            <a:endParaRPr lang="en-US" b="0" dirty="0"/>
          </a:p>
        </p:txBody>
      </p:sp>
      <p:sp>
        <p:nvSpPr>
          <p:cNvPr id="2" name="Slide Number Placeholder 1">
            <a:extLst>
              <a:ext uri="{FF2B5EF4-FFF2-40B4-BE49-F238E27FC236}">
                <a16:creationId xmlns:a16="http://schemas.microsoft.com/office/drawing/2014/main" id="{3DAAFFBB-C057-9C68-D404-AF7547ED24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pic>
        <p:nvPicPr>
          <p:cNvPr id="3" name="Picture 2">
            <a:extLst>
              <a:ext uri="{FF2B5EF4-FFF2-40B4-BE49-F238E27FC236}">
                <a16:creationId xmlns:a16="http://schemas.microsoft.com/office/drawing/2014/main" id="{233B5577-EEE6-3008-E68D-B5A9CD47F685}"/>
              </a:ext>
            </a:extLst>
          </p:cNvPr>
          <p:cNvPicPr>
            <a:picLocks noChangeAspect="1"/>
          </p:cNvPicPr>
          <p:nvPr/>
        </p:nvPicPr>
        <p:blipFill>
          <a:blip r:embed="rId3"/>
          <a:stretch>
            <a:fillRect/>
          </a:stretch>
        </p:blipFill>
        <p:spPr>
          <a:xfrm>
            <a:off x="8083830" y="2074400"/>
            <a:ext cx="1763045" cy="2234071"/>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37257493-42D9-6028-89AF-0ABCDCFEF485}"/>
              </a:ext>
            </a:extLst>
          </p:cNvPr>
          <p:cNvPicPr>
            <a:picLocks noChangeAspect="1"/>
          </p:cNvPicPr>
          <p:nvPr/>
        </p:nvPicPr>
        <p:blipFill>
          <a:blip r:embed="rId4"/>
          <a:stretch>
            <a:fillRect/>
          </a:stretch>
        </p:blipFill>
        <p:spPr>
          <a:xfrm>
            <a:off x="10322099" y="2622089"/>
            <a:ext cx="982409" cy="982409"/>
          </a:xfrm>
          <a:prstGeom prst="rect">
            <a:avLst/>
          </a:prstGeom>
        </p:spPr>
      </p:pic>
      <p:pic>
        <p:nvPicPr>
          <p:cNvPr id="6" name="Picture 5">
            <a:extLst>
              <a:ext uri="{FF2B5EF4-FFF2-40B4-BE49-F238E27FC236}">
                <a16:creationId xmlns:a16="http://schemas.microsoft.com/office/drawing/2014/main" id="{E96038E1-416E-E294-0F37-B4A6B1D619D0}"/>
              </a:ext>
            </a:extLst>
          </p:cNvPr>
          <p:cNvPicPr>
            <a:picLocks noChangeAspect="1"/>
          </p:cNvPicPr>
          <p:nvPr/>
        </p:nvPicPr>
        <p:blipFill>
          <a:blip r:embed="rId5"/>
          <a:stretch>
            <a:fillRect/>
          </a:stretch>
        </p:blipFill>
        <p:spPr>
          <a:xfrm>
            <a:off x="10322098" y="4820567"/>
            <a:ext cx="982409" cy="982409"/>
          </a:xfrm>
          <a:prstGeom prst="rect">
            <a:avLst/>
          </a:prstGeom>
        </p:spPr>
      </p:pic>
      <p:sp>
        <p:nvSpPr>
          <p:cNvPr id="7" name="TextBox 6">
            <a:extLst>
              <a:ext uri="{FF2B5EF4-FFF2-40B4-BE49-F238E27FC236}">
                <a16:creationId xmlns:a16="http://schemas.microsoft.com/office/drawing/2014/main" id="{D2517FF0-0837-55B7-1133-887ADE0127C4}"/>
              </a:ext>
            </a:extLst>
          </p:cNvPr>
          <p:cNvSpPr txBox="1"/>
          <p:nvPr/>
        </p:nvSpPr>
        <p:spPr>
          <a:xfrm>
            <a:off x="7990841" y="4881654"/>
            <a:ext cx="2563031" cy="923330"/>
          </a:xfrm>
          <a:prstGeom prst="rect">
            <a:avLst/>
          </a:prstGeom>
          <a:noFill/>
        </p:spPr>
        <p:txBody>
          <a:bodyPr wrap="square">
            <a:spAutoFit/>
          </a:bodyPr>
          <a:lstStyle/>
          <a:p>
            <a:pPr>
              <a:lnSpc>
                <a:spcPct val="100000"/>
              </a:lnSpc>
              <a:spcBef>
                <a:spcPts val="1200"/>
              </a:spcBef>
              <a:spcAft>
                <a:spcPts val="600"/>
              </a:spcAft>
            </a:pPr>
            <a:r>
              <a:rPr lang="en-US" sz="1800" b="0" kern="0" dirty="0">
                <a:latin typeface="Arial" panose="020B0604020202020204" pitchFamily="34" charset="0"/>
                <a:ea typeface="Calibri" panose="020F0502020204030204" pitchFamily="34" charset="0"/>
                <a:cs typeface="Arial" panose="020B0604020202020204" pitchFamily="34" charset="0"/>
              </a:rPr>
              <a:t>Community Health Improvement Plan linked here</a:t>
            </a:r>
            <a:endParaRPr lang="en-US" sz="1800" b="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79B02E3-0C04-6A08-9241-C5CFB8ECC637}"/>
              </a:ext>
            </a:extLst>
          </p:cNvPr>
          <p:cNvSpPr txBox="1"/>
          <p:nvPr/>
        </p:nvSpPr>
        <p:spPr>
          <a:xfrm>
            <a:off x="543276" y="1912964"/>
            <a:ext cx="6788400" cy="1938992"/>
          </a:xfrm>
          <a:prstGeom prst="rect">
            <a:avLst/>
          </a:prstGeom>
          <a:noFill/>
        </p:spPr>
        <p:txBody>
          <a:bodyPr wrap="square">
            <a:spAutoFit/>
          </a:bodyPr>
          <a:lstStyle/>
          <a:p>
            <a:r>
              <a:rPr lang="en-US" sz="2400" dirty="0"/>
              <a:t>PeaceHealth collaborates with community partners and makes direct investments that improve wellness, access, quality and health justice. PeaceHealth awarded $1.3M in community benefit grants to Whatcom non-profits in 2025. </a:t>
            </a:r>
          </a:p>
        </p:txBody>
      </p:sp>
      <p:pic>
        <p:nvPicPr>
          <p:cNvPr id="10" name="Picture 9">
            <a:extLst>
              <a:ext uri="{FF2B5EF4-FFF2-40B4-BE49-F238E27FC236}">
                <a16:creationId xmlns:a16="http://schemas.microsoft.com/office/drawing/2014/main" id="{60906224-C76E-278F-494E-A8F574A366B9}"/>
              </a:ext>
            </a:extLst>
          </p:cNvPr>
          <p:cNvPicPr>
            <a:picLocks noChangeAspect="1"/>
          </p:cNvPicPr>
          <p:nvPr/>
        </p:nvPicPr>
        <p:blipFill>
          <a:blip r:embed="rId6"/>
          <a:srcRect b="37360"/>
          <a:stretch>
            <a:fillRect/>
          </a:stretch>
        </p:blipFill>
        <p:spPr>
          <a:xfrm>
            <a:off x="186232" y="4255253"/>
            <a:ext cx="7422374" cy="1197564"/>
          </a:xfrm>
          <a:prstGeom prst="rect">
            <a:avLst/>
          </a:prstGeom>
        </p:spPr>
      </p:pic>
      <p:sp>
        <p:nvSpPr>
          <p:cNvPr id="11" name="TextBox 10">
            <a:extLst>
              <a:ext uri="{FF2B5EF4-FFF2-40B4-BE49-F238E27FC236}">
                <a16:creationId xmlns:a16="http://schemas.microsoft.com/office/drawing/2014/main" id="{70DBE633-1743-A637-1F36-BE8795F83052}"/>
              </a:ext>
            </a:extLst>
          </p:cNvPr>
          <p:cNvSpPr txBox="1"/>
          <p:nvPr/>
        </p:nvSpPr>
        <p:spPr>
          <a:xfrm>
            <a:off x="3046228" y="3249650"/>
            <a:ext cx="6092456" cy="369332"/>
          </a:xfrm>
          <a:prstGeom prst="rect">
            <a:avLst/>
          </a:prstGeom>
          <a:no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like </a:t>
            </a:r>
            <a:endParaRPr lang="en-US" dirty="0"/>
          </a:p>
        </p:txBody>
      </p:sp>
    </p:spTree>
    <p:extLst>
      <p:ext uri="{BB962C8B-B14F-4D97-AF65-F5344CB8AC3E}">
        <p14:creationId xmlns:p14="http://schemas.microsoft.com/office/powerpoint/2010/main" val="103351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CA193-2815-ADDB-4B1F-20707C9B88C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3C8FB2-E2ED-9508-D208-1ABD0D747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sp>
        <p:nvSpPr>
          <p:cNvPr id="6" name="Slide Number Placeholder 2">
            <a:extLst>
              <a:ext uri="{FF2B5EF4-FFF2-40B4-BE49-F238E27FC236}">
                <a16:creationId xmlns:a16="http://schemas.microsoft.com/office/drawing/2014/main" id="{5DF494BF-B41D-992C-7E13-565EC374E07E}"/>
              </a:ext>
            </a:extLst>
          </p:cNvPr>
          <p:cNvSpPr txBox="1">
            <a:spLocks/>
          </p:cNvSpPr>
          <p:nvPr/>
        </p:nvSpPr>
        <p:spPr>
          <a:xfrm>
            <a:off x="925648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Gibso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F04555-E38E-C04E-A7EC-30D2883B0B05}" type="slidenum">
              <a:rPr lang="en-US" smtClean="0"/>
              <a:pPr/>
              <a:t>17</a:t>
            </a:fld>
            <a:endParaRPr lang="en-US"/>
          </a:p>
        </p:txBody>
      </p:sp>
      <p:sp>
        <p:nvSpPr>
          <p:cNvPr id="7" name="Rectangle 6">
            <a:extLst>
              <a:ext uri="{FF2B5EF4-FFF2-40B4-BE49-F238E27FC236}">
                <a16:creationId xmlns:a16="http://schemas.microsoft.com/office/drawing/2014/main" id="{DED23356-38B4-7980-B9D8-230ACF6E9319}"/>
              </a:ext>
            </a:extLst>
          </p:cNvPr>
          <p:cNvSpPr/>
          <p:nvPr/>
        </p:nvSpPr>
        <p:spPr>
          <a:xfrm>
            <a:off x="373674" y="1398518"/>
            <a:ext cx="4239491" cy="207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6C2D31D-EC8F-038D-87AD-E41AEF1A83B6}"/>
              </a:ext>
            </a:extLst>
          </p:cNvPr>
          <p:cNvPicPr>
            <a:picLocks noChangeAspect="1"/>
          </p:cNvPicPr>
          <p:nvPr/>
        </p:nvPicPr>
        <p:blipFill>
          <a:blip r:embed="rId3"/>
          <a:stretch>
            <a:fillRect/>
          </a:stretch>
        </p:blipFill>
        <p:spPr>
          <a:xfrm>
            <a:off x="3069381" y="4949153"/>
            <a:ext cx="1406802" cy="1406802"/>
          </a:xfrm>
          <a:prstGeom prst="rect">
            <a:avLst/>
          </a:prstGeom>
        </p:spPr>
      </p:pic>
      <p:pic>
        <p:nvPicPr>
          <p:cNvPr id="9" name="Picture 8">
            <a:extLst>
              <a:ext uri="{FF2B5EF4-FFF2-40B4-BE49-F238E27FC236}">
                <a16:creationId xmlns:a16="http://schemas.microsoft.com/office/drawing/2014/main" id="{3251A0E0-0E51-B0FB-F6FB-8DA5886469CA}"/>
              </a:ext>
            </a:extLst>
          </p:cNvPr>
          <p:cNvPicPr>
            <a:picLocks noChangeAspect="1"/>
          </p:cNvPicPr>
          <p:nvPr/>
        </p:nvPicPr>
        <p:blipFill>
          <a:blip r:embed="rId4"/>
          <a:stretch>
            <a:fillRect/>
          </a:stretch>
        </p:blipFill>
        <p:spPr>
          <a:xfrm>
            <a:off x="6379375" y="800471"/>
            <a:ext cx="2473846" cy="628095"/>
          </a:xfrm>
          <a:prstGeom prst="rect">
            <a:avLst/>
          </a:prstGeom>
        </p:spPr>
      </p:pic>
      <p:pic>
        <p:nvPicPr>
          <p:cNvPr id="10" name="Picture 9">
            <a:extLst>
              <a:ext uri="{FF2B5EF4-FFF2-40B4-BE49-F238E27FC236}">
                <a16:creationId xmlns:a16="http://schemas.microsoft.com/office/drawing/2014/main" id="{2D168A13-49CA-EFCD-4159-D69C109E7F9A}"/>
              </a:ext>
            </a:extLst>
          </p:cNvPr>
          <p:cNvPicPr>
            <a:picLocks noChangeAspect="1"/>
          </p:cNvPicPr>
          <p:nvPr/>
        </p:nvPicPr>
        <p:blipFill>
          <a:blip r:embed="rId5"/>
          <a:stretch>
            <a:fillRect/>
          </a:stretch>
        </p:blipFill>
        <p:spPr>
          <a:xfrm>
            <a:off x="6895784" y="5074985"/>
            <a:ext cx="1131471" cy="1131471"/>
          </a:xfrm>
          <a:prstGeom prst="rect">
            <a:avLst/>
          </a:prstGeom>
        </p:spPr>
      </p:pic>
      <p:pic>
        <p:nvPicPr>
          <p:cNvPr id="11" name="Picture 10">
            <a:extLst>
              <a:ext uri="{FF2B5EF4-FFF2-40B4-BE49-F238E27FC236}">
                <a16:creationId xmlns:a16="http://schemas.microsoft.com/office/drawing/2014/main" id="{79CF0229-BB56-FD08-EB08-92C70BE4B70C}"/>
              </a:ext>
            </a:extLst>
          </p:cNvPr>
          <p:cNvPicPr>
            <a:picLocks noChangeAspect="1"/>
          </p:cNvPicPr>
          <p:nvPr/>
        </p:nvPicPr>
        <p:blipFill>
          <a:blip r:embed="rId6"/>
          <a:stretch>
            <a:fillRect/>
          </a:stretch>
        </p:blipFill>
        <p:spPr>
          <a:xfrm>
            <a:off x="9499310" y="775417"/>
            <a:ext cx="1842613" cy="694567"/>
          </a:xfrm>
          <a:prstGeom prst="rect">
            <a:avLst/>
          </a:prstGeom>
        </p:spPr>
      </p:pic>
      <p:pic>
        <p:nvPicPr>
          <p:cNvPr id="12" name="Picture 11">
            <a:extLst>
              <a:ext uri="{FF2B5EF4-FFF2-40B4-BE49-F238E27FC236}">
                <a16:creationId xmlns:a16="http://schemas.microsoft.com/office/drawing/2014/main" id="{4105750B-0511-B2BF-1978-9087AA51778C}"/>
              </a:ext>
            </a:extLst>
          </p:cNvPr>
          <p:cNvPicPr>
            <a:picLocks noChangeAspect="1"/>
          </p:cNvPicPr>
          <p:nvPr/>
        </p:nvPicPr>
        <p:blipFill>
          <a:blip r:embed="rId7"/>
          <a:stretch>
            <a:fillRect/>
          </a:stretch>
        </p:blipFill>
        <p:spPr>
          <a:xfrm>
            <a:off x="6786579" y="3581400"/>
            <a:ext cx="1938313" cy="849013"/>
          </a:xfrm>
          <a:prstGeom prst="rect">
            <a:avLst/>
          </a:prstGeom>
        </p:spPr>
      </p:pic>
      <p:pic>
        <p:nvPicPr>
          <p:cNvPr id="13" name="Picture 2">
            <a:extLst>
              <a:ext uri="{FF2B5EF4-FFF2-40B4-BE49-F238E27FC236}">
                <a16:creationId xmlns:a16="http://schemas.microsoft.com/office/drawing/2014/main" id="{D6DED5DE-9032-8733-EAE4-0078D30CB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3419" y="604926"/>
            <a:ext cx="1147705" cy="11146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F3458C-5FF8-DD1F-EB5A-4905670B6108}"/>
              </a:ext>
            </a:extLst>
          </p:cNvPr>
          <p:cNvPicPr>
            <a:picLocks noChangeAspect="1"/>
          </p:cNvPicPr>
          <p:nvPr/>
        </p:nvPicPr>
        <p:blipFill>
          <a:blip r:embed="rId9">
            <a:alphaModFix/>
          </a:blip>
          <a:stretch>
            <a:fillRect/>
          </a:stretch>
        </p:blipFill>
        <p:spPr>
          <a:xfrm>
            <a:off x="8974806" y="3586638"/>
            <a:ext cx="1217441" cy="1131471"/>
          </a:xfrm>
          <a:prstGeom prst="rect">
            <a:avLst/>
          </a:prstGeom>
        </p:spPr>
      </p:pic>
      <p:pic>
        <p:nvPicPr>
          <p:cNvPr id="15" name="Picture 2" descr="Communities In Schools of Whatcom-Skagit">
            <a:extLst>
              <a:ext uri="{FF2B5EF4-FFF2-40B4-BE49-F238E27FC236}">
                <a16:creationId xmlns:a16="http://schemas.microsoft.com/office/drawing/2014/main" id="{7013B302-5CBF-915D-070B-7A666E27C7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5124" y="2193962"/>
            <a:ext cx="1727302" cy="849013"/>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2" descr="Oasis - Because We Care">
            <a:extLst>
              <a:ext uri="{FF2B5EF4-FFF2-40B4-BE49-F238E27FC236}">
                <a16:creationId xmlns:a16="http://schemas.microsoft.com/office/drawing/2014/main" id="{6008FF07-9166-B6BF-23E1-D8C5CB8AB2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descr="A butterfly on a flower field&#10;&#10;AI-generated content may be incorrect.">
            <a:extLst>
              <a:ext uri="{FF2B5EF4-FFF2-40B4-BE49-F238E27FC236}">
                <a16:creationId xmlns:a16="http://schemas.microsoft.com/office/drawing/2014/main" id="{8178585F-1F4D-5124-1414-6BB997FF7E0C}"/>
              </a:ext>
            </a:extLst>
          </p:cNvPr>
          <p:cNvPicPr>
            <a:picLocks noChangeAspect="1"/>
          </p:cNvPicPr>
          <p:nvPr/>
        </p:nvPicPr>
        <p:blipFill>
          <a:blip r:embed="rId11">
            <a:extLst>
              <a:ext uri="{28A0092B-C50C-407E-A947-70E740481C1C}">
                <a14:useLocalDpi xmlns:a14="http://schemas.microsoft.com/office/drawing/2010/main" val="0"/>
              </a:ext>
            </a:extLst>
          </a:blip>
          <a:srcRect t="25323" b="32443"/>
          <a:stretch>
            <a:fillRect/>
          </a:stretch>
        </p:blipFill>
        <p:spPr>
          <a:xfrm>
            <a:off x="4873937" y="3656982"/>
            <a:ext cx="1865328" cy="787812"/>
          </a:xfrm>
          <a:prstGeom prst="rect">
            <a:avLst/>
          </a:prstGeom>
        </p:spPr>
      </p:pic>
      <p:pic>
        <p:nvPicPr>
          <p:cNvPr id="18" name="Picture 17" descr="A blue and yellow logo&#10;&#10;AI-generated content may be incorrect.">
            <a:extLst>
              <a:ext uri="{FF2B5EF4-FFF2-40B4-BE49-F238E27FC236}">
                <a16:creationId xmlns:a16="http://schemas.microsoft.com/office/drawing/2014/main" id="{40FC3C42-9D25-942B-A744-24EF95BA7A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05311" y="3719474"/>
            <a:ext cx="1270872" cy="865801"/>
          </a:xfrm>
          <a:prstGeom prst="rect">
            <a:avLst/>
          </a:prstGeom>
        </p:spPr>
      </p:pic>
      <p:pic>
        <p:nvPicPr>
          <p:cNvPr id="19" name="Picture 18" descr="A close-up of a logo&#10;&#10;AI-generated content may be incorrect.">
            <a:extLst>
              <a:ext uri="{FF2B5EF4-FFF2-40B4-BE49-F238E27FC236}">
                <a16:creationId xmlns:a16="http://schemas.microsoft.com/office/drawing/2014/main" id="{35BE1AAE-E3C9-3649-FEEF-28BF3946CF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3674" y="2439468"/>
            <a:ext cx="1985295" cy="514983"/>
          </a:xfrm>
          <a:prstGeom prst="rect">
            <a:avLst/>
          </a:prstGeom>
        </p:spPr>
      </p:pic>
      <p:pic>
        <p:nvPicPr>
          <p:cNvPr id="20" name="Picture 14" descr="Mercy Housing Northwest | Washington Gives">
            <a:extLst>
              <a:ext uri="{FF2B5EF4-FFF2-40B4-BE49-F238E27FC236}">
                <a16:creationId xmlns:a16="http://schemas.microsoft.com/office/drawing/2014/main" id="{1C84FCCC-0661-00C2-A69D-5A1869211B5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708" t="38286" r="8006" b="38449"/>
          <a:stretch>
            <a:fillRect/>
          </a:stretch>
        </p:blipFill>
        <p:spPr bwMode="auto">
          <a:xfrm>
            <a:off x="244014" y="3745476"/>
            <a:ext cx="2563544" cy="6993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Donate to Emergency Community Fundraiser at The Hotel Leo">
            <a:extLst>
              <a:ext uri="{FF2B5EF4-FFF2-40B4-BE49-F238E27FC236}">
                <a16:creationId xmlns:a16="http://schemas.microsoft.com/office/drawing/2014/main" id="{9F6D25A2-B4C1-08E5-964F-0EFF4E8BA28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624" y="540169"/>
            <a:ext cx="1376156" cy="116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circle with orange text&#10;&#10;AI-generated content may be incorrect.">
            <a:extLst>
              <a:ext uri="{FF2B5EF4-FFF2-40B4-BE49-F238E27FC236}">
                <a16:creationId xmlns:a16="http://schemas.microsoft.com/office/drawing/2014/main" id="{4FB0F244-8291-7FCA-8474-9B5554E919C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20696" y="5074985"/>
            <a:ext cx="1155137" cy="1155137"/>
          </a:xfrm>
          <a:prstGeom prst="rect">
            <a:avLst/>
          </a:prstGeom>
        </p:spPr>
      </p:pic>
      <p:pic>
        <p:nvPicPr>
          <p:cNvPr id="23" name="Picture 22" descr="A logo for a company&#10;&#10;AI-generated content may be incorrect.">
            <a:extLst>
              <a:ext uri="{FF2B5EF4-FFF2-40B4-BE49-F238E27FC236}">
                <a16:creationId xmlns:a16="http://schemas.microsoft.com/office/drawing/2014/main" id="{86A1E4E4-262E-B2FE-8DB0-F25B557F41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51579" y="2146671"/>
            <a:ext cx="1179393" cy="1163397"/>
          </a:xfrm>
          <a:prstGeom prst="rect">
            <a:avLst/>
          </a:prstGeom>
        </p:spPr>
      </p:pic>
      <p:pic>
        <p:nvPicPr>
          <p:cNvPr id="25" name="Picture 24" descr="A blue and green text&#10;&#10;AI-generated content may be incorrect.">
            <a:extLst>
              <a:ext uri="{FF2B5EF4-FFF2-40B4-BE49-F238E27FC236}">
                <a16:creationId xmlns:a16="http://schemas.microsoft.com/office/drawing/2014/main" id="{53A0D818-845D-EFA4-2CB0-703E428624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86579" y="2328238"/>
            <a:ext cx="2757321" cy="511908"/>
          </a:xfrm>
          <a:prstGeom prst="rect">
            <a:avLst/>
          </a:prstGeom>
        </p:spPr>
      </p:pic>
      <p:pic>
        <p:nvPicPr>
          <p:cNvPr id="27" name="Picture 26" descr="A black background with purple text&#10;&#10;AI-generated content may be incorrect.">
            <a:extLst>
              <a:ext uri="{FF2B5EF4-FFF2-40B4-BE49-F238E27FC236}">
                <a16:creationId xmlns:a16="http://schemas.microsoft.com/office/drawing/2014/main" id="{8C2DA38E-63AF-B112-5053-D3240E759D6B}"/>
              </a:ext>
            </a:extLst>
          </p:cNvPr>
          <p:cNvPicPr>
            <a:picLocks noChangeAspect="1"/>
          </p:cNvPicPr>
          <p:nvPr/>
        </p:nvPicPr>
        <p:blipFill>
          <a:blip r:embed="rId19">
            <a:extLst>
              <a:ext uri="{28A0092B-C50C-407E-A947-70E740481C1C}">
                <a14:useLocalDpi xmlns:a14="http://schemas.microsoft.com/office/drawing/2010/main" val="0"/>
              </a:ext>
            </a:extLst>
          </a:blip>
          <a:srcRect l="5008" t="13865" r="63366" b="9712"/>
          <a:stretch>
            <a:fillRect/>
          </a:stretch>
        </p:blipFill>
        <p:spPr>
          <a:xfrm>
            <a:off x="4421649" y="161414"/>
            <a:ext cx="1729608" cy="1678547"/>
          </a:xfrm>
          <a:prstGeom prst="rect">
            <a:avLst/>
          </a:prstGeom>
        </p:spPr>
      </p:pic>
      <p:pic>
        <p:nvPicPr>
          <p:cNvPr id="29" name="Picture 28" descr="A logo with text on it&#10;&#10;AI-generated content may be incorrect.">
            <a:extLst>
              <a:ext uri="{FF2B5EF4-FFF2-40B4-BE49-F238E27FC236}">
                <a16:creationId xmlns:a16="http://schemas.microsoft.com/office/drawing/2014/main" id="{80F80249-1D4C-D3B1-E94F-D84FA2C1AEF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10951" y="3721425"/>
            <a:ext cx="1437035" cy="694567"/>
          </a:xfrm>
          <a:prstGeom prst="rect">
            <a:avLst/>
          </a:prstGeom>
        </p:spPr>
      </p:pic>
      <p:pic>
        <p:nvPicPr>
          <p:cNvPr id="31" name="Picture 30">
            <a:extLst>
              <a:ext uri="{FF2B5EF4-FFF2-40B4-BE49-F238E27FC236}">
                <a16:creationId xmlns:a16="http://schemas.microsoft.com/office/drawing/2014/main" id="{E3A4FCEB-9BB3-28C7-B50E-4B610B5D699E}"/>
              </a:ext>
            </a:extLst>
          </p:cNvPr>
          <p:cNvPicPr>
            <a:picLocks noChangeAspect="1"/>
          </p:cNvPicPr>
          <p:nvPr/>
        </p:nvPicPr>
        <p:blipFill>
          <a:blip r:embed="rId21"/>
          <a:stretch>
            <a:fillRect/>
          </a:stretch>
        </p:blipFill>
        <p:spPr>
          <a:xfrm>
            <a:off x="1115253" y="5130926"/>
            <a:ext cx="1380572" cy="922365"/>
          </a:xfrm>
          <a:prstGeom prst="rect">
            <a:avLst/>
          </a:prstGeom>
        </p:spPr>
      </p:pic>
      <p:pic>
        <p:nvPicPr>
          <p:cNvPr id="33" name="Graphic 32">
            <a:extLst>
              <a:ext uri="{FF2B5EF4-FFF2-40B4-BE49-F238E27FC236}">
                <a16:creationId xmlns:a16="http://schemas.microsoft.com/office/drawing/2014/main" id="{2F8F5E86-3CB3-E5E2-BE6B-9841F1BEC22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117492" y="2328237"/>
            <a:ext cx="1224431" cy="511909"/>
          </a:xfrm>
          <a:prstGeom prst="rect">
            <a:avLst/>
          </a:prstGeom>
        </p:spPr>
      </p:pic>
      <p:pic>
        <p:nvPicPr>
          <p:cNvPr id="35" name="Picture 34" descr="A black background with text overlay&#10;&#10;AI-generated content may be incorrect.">
            <a:extLst>
              <a:ext uri="{FF2B5EF4-FFF2-40B4-BE49-F238E27FC236}">
                <a16:creationId xmlns:a16="http://schemas.microsoft.com/office/drawing/2014/main" id="{4699BFE6-5C26-C19D-5D49-32C49BFA5BB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30578" y="5464601"/>
            <a:ext cx="2926674" cy="731669"/>
          </a:xfrm>
          <a:prstGeom prst="rect">
            <a:avLst/>
          </a:prstGeom>
        </p:spPr>
      </p:pic>
    </p:spTree>
    <p:extLst>
      <p:ext uri="{BB962C8B-B14F-4D97-AF65-F5344CB8AC3E}">
        <p14:creationId xmlns:p14="http://schemas.microsoft.com/office/powerpoint/2010/main" val="2504753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419B0D-03B3-58A7-569C-A441FE7DCF64}"/>
              </a:ext>
            </a:extLst>
          </p:cNvPr>
          <p:cNvSpPr>
            <a:spLocks noGrp="1"/>
          </p:cNvSpPr>
          <p:nvPr>
            <p:ph type="sldNum" sz="quarter" idx="12"/>
          </p:nvPr>
        </p:nvSpPr>
        <p:spPr/>
        <p:txBody>
          <a:bodyPr/>
          <a:lstStyle/>
          <a:p>
            <a:fld id="{51F04555-E38E-C04E-A7EC-30D2883B0B05}" type="slidenum">
              <a:rPr lang="en-US" smtClean="0"/>
              <a:pPr/>
              <a:t>18</a:t>
            </a:fld>
            <a:endParaRPr lang="en-US"/>
          </a:p>
        </p:txBody>
      </p:sp>
      <p:sp>
        <p:nvSpPr>
          <p:cNvPr id="2" name="Rectangle 1">
            <a:extLst>
              <a:ext uri="{FF2B5EF4-FFF2-40B4-BE49-F238E27FC236}">
                <a16:creationId xmlns:a16="http://schemas.microsoft.com/office/drawing/2014/main" id="{CADAD270-3874-D786-BA51-E47F5AE4CB58}"/>
              </a:ext>
            </a:extLst>
          </p:cNvPr>
          <p:cNvSpPr/>
          <p:nvPr/>
        </p:nvSpPr>
        <p:spPr>
          <a:xfrm>
            <a:off x="755024" y="1449859"/>
            <a:ext cx="4649329" cy="2800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999184-D764-710B-D751-CA11C44FC465}"/>
              </a:ext>
            </a:extLst>
          </p:cNvPr>
          <p:cNvPicPr>
            <a:picLocks noChangeAspect="1"/>
          </p:cNvPicPr>
          <p:nvPr/>
        </p:nvPicPr>
        <p:blipFill>
          <a:blip r:embed="rId3"/>
          <a:srcRect t="14952"/>
          <a:stretch>
            <a:fillRect/>
          </a:stretch>
        </p:blipFill>
        <p:spPr>
          <a:xfrm>
            <a:off x="6069187" y="1213159"/>
            <a:ext cx="2774707" cy="4146302"/>
          </a:xfrm>
          <a:prstGeom prst="rect">
            <a:avLst/>
          </a:prstGeom>
        </p:spPr>
      </p:pic>
      <p:pic>
        <p:nvPicPr>
          <p:cNvPr id="5" name="Picture 4">
            <a:extLst>
              <a:ext uri="{FF2B5EF4-FFF2-40B4-BE49-F238E27FC236}">
                <a16:creationId xmlns:a16="http://schemas.microsoft.com/office/drawing/2014/main" id="{0838958D-948C-6874-2066-DB4747EF7762}"/>
              </a:ext>
            </a:extLst>
          </p:cNvPr>
          <p:cNvPicPr>
            <a:picLocks noChangeAspect="1"/>
          </p:cNvPicPr>
          <p:nvPr/>
        </p:nvPicPr>
        <p:blipFill>
          <a:blip r:embed="rId4"/>
          <a:srcRect l="23783" t="10431" r="42069" b="4522"/>
          <a:stretch>
            <a:fillRect/>
          </a:stretch>
        </p:blipFill>
        <p:spPr>
          <a:xfrm>
            <a:off x="208379" y="1213159"/>
            <a:ext cx="2774707" cy="4146302"/>
          </a:xfrm>
          <a:prstGeom prst="rect">
            <a:avLst/>
          </a:prstGeom>
        </p:spPr>
      </p:pic>
      <p:pic>
        <p:nvPicPr>
          <p:cNvPr id="7" name="Picture 6">
            <a:extLst>
              <a:ext uri="{FF2B5EF4-FFF2-40B4-BE49-F238E27FC236}">
                <a16:creationId xmlns:a16="http://schemas.microsoft.com/office/drawing/2014/main" id="{279ABD30-75B8-EA04-0D76-EE99F9839D57}"/>
              </a:ext>
            </a:extLst>
          </p:cNvPr>
          <p:cNvPicPr>
            <a:picLocks noChangeAspect="1"/>
          </p:cNvPicPr>
          <p:nvPr/>
        </p:nvPicPr>
        <p:blipFill>
          <a:blip r:embed="rId5"/>
          <a:srcRect t="5651" b="9300"/>
          <a:stretch>
            <a:fillRect/>
          </a:stretch>
        </p:blipFill>
        <p:spPr>
          <a:xfrm>
            <a:off x="3162893" y="1213159"/>
            <a:ext cx="2762470" cy="4146302"/>
          </a:xfrm>
          <a:prstGeom prst="rect">
            <a:avLst/>
          </a:prstGeom>
        </p:spPr>
      </p:pic>
      <p:pic>
        <p:nvPicPr>
          <p:cNvPr id="8" name="Picture 7">
            <a:extLst>
              <a:ext uri="{FF2B5EF4-FFF2-40B4-BE49-F238E27FC236}">
                <a16:creationId xmlns:a16="http://schemas.microsoft.com/office/drawing/2014/main" id="{0401CE97-2EB6-EFF9-E8EC-D259E2DD0148}"/>
              </a:ext>
            </a:extLst>
          </p:cNvPr>
          <p:cNvPicPr>
            <a:picLocks noChangeAspect="1"/>
          </p:cNvPicPr>
          <p:nvPr/>
        </p:nvPicPr>
        <p:blipFill>
          <a:blip r:embed="rId6"/>
          <a:srcRect l="11468"/>
          <a:stretch>
            <a:fillRect/>
          </a:stretch>
        </p:blipFill>
        <p:spPr>
          <a:xfrm>
            <a:off x="9023701" y="1213159"/>
            <a:ext cx="2946976" cy="2219136"/>
          </a:xfrm>
          <a:prstGeom prst="rect">
            <a:avLst/>
          </a:prstGeom>
        </p:spPr>
      </p:pic>
      <p:pic>
        <p:nvPicPr>
          <p:cNvPr id="9" name="Picture 8">
            <a:extLst>
              <a:ext uri="{FF2B5EF4-FFF2-40B4-BE49-F238E27FC236}">
                <a16:creationId xmlns:a16="http://schemas.microsoft.com/office/drawing/2014/main" id="{25CAEC6C-E9B3-29C4-9A2D-E76C60BA79D2}"/>
              </a:ext>
            </a:extLst>
          </p:cNvPr>
          <p:cNvPicPr>
            <a:picLocks noChangeAspect="1"/>
          </p:cNvPicPr>
          <p:nvPr/>
        </p:nvPicPr>
        <p:blipFill>
          <a:blip r:embed="rId7"/>
          <a:stretch>
            <a:fillRect/>
          </a:stretch>
        </p:blipFill>
        <p:spPr>
          <a:xfrm>
            <a:off x="9023699" y="3556458"/>
            <a:ext cx="2946977" cy="1803003"/>
          </a:xfrm>
          <a:prstGeom prst="rect">
            <a:avLst/>
          </a:prstGeom>
        </p:spPr>
      </p:pic>
    </p:spTree>
    <p:extLst>
      <p:ext uri="{BB962C8B-B14F-4D97-AF65-F5344CB8AC3E}">
        <p14:creationId xmlns:p14="http://schemas.microsoft.com/office/powerpoint/2010/main" val="1261496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87D56-104B-7374-617D-A104F5A6F6E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FDAB18E-6147-B90C-2611-98C3B01EA541}"/>
              </a:ext>
            </a:extLst>
          </p:cNvPr>
          <p:cNvPicPr>
            <a:picLocks noChangeAspect="1"/>
          </p:cNvPicPr>
          <p:nvPr/>
        </p:nvPicPr>
        <p:blipFill>
          <a:blip r:embed="rId3"/>
          <a:srcRect l="14873" t="6381" b="1"/>
          <a:stretch/>
        </p:blipFill>
        <p:spPr>
          <a:xfrm>
            <a:off x="0" y="6695787"/>
            <a:ext cx="5341331" cy="153824"/>
          </a:xfrm>
          <a:prstGeom prst="rect">
            <a:avLst/>
          </a:prstGeom>
        </p:spPr>
      </p:pic>
      <p:sp>
        <p:nvSpPr>
          <p:cNvPr id="10" name="Rectangle 9">
            <a:extLst>
              <a:ext uri="{FF2B5EF4-FFF2-40B4-BE49-F238E27FC236}">
                <a16:creationId xmlns:a16="http://schemas.microsoft.com/office/drawing/2014/main" id="{167C439F-B6F0-4384-7F38-DAB170630ECF}"/>
              </a:ext>
            </a:extLst>
          </p:cNvPr>
          <p:cNvSpPr/>
          <p:nvPr/>
        </p:nvSpPr>
        <p:spPr>
          <a:xfrm>
            <a:off x="0" y="8389"/>
            <a:ext cx="4991450" cy="68496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68592C5-F706-2210-71F3-E2EAD6A0319E}"/>
              </a:ext>
            </a:extLst>
          </p:cNvPr>
          <p:cNvSpPr txBox="1"/>
          <p:nvPr/>
        </p:nvSpPr>
        <p:spPr>
          <a:xfrm>
            <a:off x="3928145" y="268448"/>
            <a:ext cx="609460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Unicode MS"/>
                <a:ea typeface="+mn-ea"/>
                <a:cs typeface="Arial Unicode MS"/>
              </a:rPr>
              <a:t>Whatcom Community</a:t>
            </a:r>
            <a:br>
              <a:rPr kumimoji="0" lang="en-US" sz="2400" b="1" i="0" u="none" strike="noStrike" kern="1200" cap="none" spc="0" normalizeH="0" baseline="0" noProof="0" dirty="0">
                <a:ln>
                  <a:noFill/>
                </a:ln>
                <a:solidFill>
                  <a:srgbClr val="FFFFFF"/>
                </a:solidFill>
                <a:effectLst/>
                <a:uLnTx/>
                <a:uFillTx/>
                <a:latin typeface="Arial Unicode MS"/>
                <a:ea typeface="+mn-ea"/>
                <a:cs typeface="Arial Unicode MS"/>
              </a:rPr>
            </a:br>
            <a:r>
              <a:rPr kumimoji="0" lang="en-US" sz="2000" b="1" i="0" u="none" strike="noStrike" kern="1200" cap="none" spc="0" normalizeH="0" baseline="0" noProof="0" dirty="0">
                <a:ln>
                  <a:noFill/>
                </a:ln>
                <a:solidFill>
                  <a:srgbClr val="FFFFFF"/>
                </a:solidFill>
                <a:effectLst/>
                <a:uLnTx/>
                <a:uFillTx/>
                <a:latin typeface="Arial Unicode MS"/>
                <a:ea typeface="+mn-ea"/>
                <a:cs typeface="Arial Unicode MS"/>
              </a:rPr>
              <a:t>St. Joseph Medical Center </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CF1A272-CEBF-2193-6648-C8534A7E3001}"/>
              </a:ext>
            </a:extLst>
          </p:cNvPr>
          <p:cNvPicPr>
            <a:picLocks noChangeAspect="1"/>
          </p:cNvPicPr>
          <p:nvPr/>
        </p:nvPicPr>
        <p:blipFill>
          <a:blip r:embed="rId4"/>
          <a:srcRect b="85759"/>
          <a:stretch>
            <a:fillRect/>
          </a:stretch>
        </p:blipFill>
        <p:spPr>
          <a:xfrm>
            <a:off x="453863" y="268448"/>
            <a:ext cx="10917973" cy="896852"/>
          </a:xfrm>
          <a:prstGeom prst="rect">
            <a:avLst/>
          </a:prstGeom>
        </p:spPr>
      </p:pic>
      <p:pic>
        <p:nvPicPr>
          <p:cNvPr id="7" name="Picture 6">
            <a:extLst>
              <a:ext uri="{FF2B5EF4-FFF2-40B4-BE49-F238E27FC236}">
                <a16:creationId xmlns:a16="http://schemas.microsoft.com/office/drawing/2014/main" id="{5A3446F4-12C8-7784-1B92-911D8C4FAF19}"/>
              </a:ext>
            </a:extLst>
          </p:cNvPr>
          <p:cNvPicPr>
            <a:picLocks noChangeAspect="1"/>
          </p:cNvPicPr>
          <p:nvPr/>
        </p:nvPicPr>
        <p:blipFill>
          <a:blip r:embed="rId5"/>
          <a:srcRect t="16313"/>
          <a:stretch>
            <a:fillRect/>
          </a:stretch>
        </p:blipFill>
        <p:spPr>
          <a:xfrm>
            <a:off x="1721172" y="1221804"/>
            <a:ext cx="8508678" cy="5636196"/>
          </a:xfrm>
          <a:prstGeom prst="rect">
            <a:avLst/>
          </a:prstGeom>
        </p:spPr>
      </p:pic>
    </p:spTree>
    <p:extLst>
      <p:ext uri="{BB962C8B-B14F-4D97-AF65-F5344CB8AC3E}">
        <p14:creationId xmlns:p14="http://schemas.microsoft.com/office/powerpoint/2010/main" val="1620863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077C7-FC50-7AFE-B691-AD84E33735E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DDD36D-3F75-4C3F-2E90-CA9DEE63B997}"/>
              </a:ext>
            </a:extLst>
          </p:cNvPr>
          <p:cNvSpPr>
            <a:spLocks noGrp="1"/>
          </p:cNvSpPr>
          <p:nvPr>
            <p:ph type="sldNum" sz="quarter" idx="12"/>
          </p:nvPr>
        </p:nvSpPr>
        <p:spPr>
          <a:xfrm>
            <a:off x="9256485" y="6356350"/>
            <a:ext cx="2743200" cy="365125"/>
          </a:xfrm>
        </p:spPr>
        <p:txBody>
          <a:bodyPr/>
          <a:lstStyle/>
          <a:p>
            <a:fld id="{51F04555-E38E-C04E-A7EC-30D2883B0B05}" type="slidenum">
              <a:rPr lang="en-US" smtClean="0"/>
              <a:pPr/>
              <a:t>2</a:t>
            </a:fld>
            <a:endParaRPr lang="en-US"/>
          </a:p>
        </p:txBody>
      </p:sp>
      <p:sp>
        <p:nvSpPr>
          <p:cNvPr id="3" name="Title 2">
            <a:extLst>
              <a:ext uri="{FF2B5EF4-FFF2-40B4-BE49-F238E27FC236}">
                <a16:creationId xmlns:a16="http://schemas.microsoft.com/office/drawing/2014/main" id="{402DFA7F-F2C1-3A85-C3EA-F5A791E0FAAC}"/>
              </a:ext>
            </a:extLst>
          </p:cNvPr>
          <p:cNvSpPr>
            <a:spLocks noGrp="1"/>
          </p:cNvSpPr>
          <p:nvPr>
            <p:ph type="title"/>
          </p:nvPr>
        </p:nvSpPr>
        <p:spPr>
          <a:xfrm>
            <a:off x="83110" y="96674"/>
            <a:ext cx="2194010" cy="1600200"/>
          </a:xfrm>
        </p:spPr>
        <p:txBody>
          <a:bodyPr anchor="t"/>
          <a:lstStyle/>
          <a:p>
            <a:pPr algn="ctr"/>
            <a:r>
              <a:rPr lang="en-US" dirty="0"/>
              <a:t>Agenda</a:t>
            </a:r>
          </a:p>
        </p:txBody>
      </p:sp>
      <p:graphicFrame>
        <p:nvGraphicFramePr>
          <p:cNvPr id="2" name="Table 1">
            <a:extLst>
              <a:ext uri="{FF2B5EF4-FFF2-40B4-BE49-F238E27FC236}">
                <a16:creationId xmlns:a16="http://schemas.microsoft.com/office/drawing/2014/main" id="{BAEC6D35-D844-BF46-7903-49A05BAF9892}"/>
              </a:ext>
            </a:extLst>
          </p:cNvPr>
          <p:cNvGraphicFramePr>
            <a:graphicFrameLocks noGrp="1"/>
          </p:cNvGraphicFramePr>
          <p:nvPr>
            <p:extLst>
              <p:ext uri="{D42A27DB-BD31-4B8C-83A1-F6EECF244321}">
                <p14:modId xmlns:p14="http://schemas.microsoft.com/office/powerpoint/2010/main" val="3918542577"/>
              </p:ext>
            </p:extLst>
          </p:nvPr>
        </p:nvGraphicFramePr>
        <p:xfrm>
          <a:off x="2360247" y="0"/>
          <a:ext cx="9831755" cy="6842030"/>
        </p:xfrm>
        <a:graphic>
          <a:graphicData uri="http://schemas.openxmlformats.org/drawingml/2006/table">
            <a:tbl>
              <a:tblPr firstRow="1" bandRow="1">
                <a:tableStyleId>{5C22544A-7EE6-4342-B048-85BDC9FD1C3A}</a:tableStyleId>
              </a:tblPr>
              <a:tblGrid>
                <a:gridCol w="3204307">
                  <a:extLst>
                    <a:ext uri="{9D8B030D-6E8A-4147-A177-3AD203B41FA5}">
                      <a16:colId xmlns:a16="http://schemas.microsoft.com/office/drawing/2014/main" val="3054929947"/>
                    </a:ext>
                  </a:extLst>
                </a:gridCol>
                <a:gridCol w="6627448">
                  <a:extLst>
                    <a:ext uri="{9D8B030D-6E8A-4147-A177-3AD203B41FA5}">
                      <a16:colId xmlns:a16="http://schemas.microsoft.com/office/drawing/2014/main" val="3282740751"/>
                    </a:ext>
                  </a:extLst>
                </a:gridCol>
              </a:tblGrid>
              <a:tr h="684203">
                <a:tc>
                  <a:txBody>
                    <a:bodyPr/>
                    <a:lstStyle/>
                    <a:p>
                      <a:pPr algn="ctr">
                        <a:spcBef>
                          <a:spcPts val="1200"/>
                        </a:spcBef>
                        <a:spcAft>
                          <a:spcPts val="1200"/>
                        </a:spcAft>
                      </a:pPr>
                      <a:r>
                        <a:rPr lang="en-US" sz="2400" dirty="0">
                          <a:solidFill>
                            <a:schemeClr val="bg1">
                              <a:lumMod val="95000"/>
                            </a:schemeClr>
                          </a:solidFill>
                          <a:latin typeface="Gibson Book" pitchFamily="2" charset="0"/>
                        </a:rPr>
                        <a:t>Topic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5E67"/>
                    </a:solidFill>
                  </a:tcPr>
                </a:tc>
                <a:tc>
                  <a:txBody>
                    <a:bodyPr/>
                    <a:lstStyle/>
                    <a:p>
                      <a:pPr algn="ctr">
                        <a:spcBef>
                          <a:spcPts val="1200"/>
                        </a:spcBef>
                        <a:spcAft>
                          <a:spcPts val="1200"/>
                        </a:spcAft>
                      </a:pPr>
                      <a:r>
                        <a:rPr lang="en-US" sz="2400" dirty="0">
                          <a:solidFill>
                            <a:schemeClr val="bg1">
                              <a:lumMod val="95000"/>
                            </a:schemeClr>
                          </a:solidFill>
                          <a:latin typeface="Gibson Book" pitchFamily="2" charset="0"/>
                        </a:rPr>
                        <a:t>Presenter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5E67"/>
                    </a:solidFill>
                  </a:tcPr>
                </a:tc>
                <a:extLst>
                  <a:ext uri="{0D108BD9-81ED-4DB2-BD59-A6C34878D82A}">
                    <a16:rowId xmlns:a16="http://schemas.microsoft.com/office/drawing/2014/main" val="3784968970"/>
                  </a:ext>
                </a:extLst>
              </a:tr>
              <a:tr h="684203">
                <a:tc>
                  <a:txBody>
                    <a:bodyPr/>
                    <a:lstStyle/>
                    <a:p>
                      <a:pPr marL="0" marR="0">
                        <a:lnSpc>
                          <a:spcPct val="115000"/>
                        </a:lnSpc>
                        <a:spcAft>
                          <a:spcPts val="0"/>
                        </a:spcAft>
                        <a:buNone/>
                      </a:pPr>
                      <a:r>
                        <a:rPr lang="en-US" sz="2000" kern="100" dirty="0">
                          <a:effectLst/>
                          <a:latin typeface="Gibson Book" pitchFamily="2" charset="0"/>
                          <a:ea typeface="Aptos" panose="020B0004020202020204" pitchFamily="34" charset="0"/>
                          <a:cs typeface="Calibri" panose="020F0502020204030204" pitchFamily="34" charset="0"/>
                        </a:rPr>
                        <a:t>Welcome  </a:t>
                      </a:r>
                      <a:endParaRPr lang="en-US" sz="2000" kern="100" dirty="0">
                        <a:effectLst/>
                        <a:latin typeface="Gibson Book"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algn="l">
                        <a:lnSpc>
                          <a:spcPct val="100000"/>
                        </a:lnSpc>
                        <a:spcBef>
                          <a:spcPts val="0"/>
                        </a:spcBef>
                        <a:spcAft>
                          <a:spcPts val="0"/>
                        </a:spcAft>
                      </a:pPr>
                      <a:r>
                        <a:rPr lang="en-US" sz="2000" kern="1200" dirty="0">
                          <a:solidFill>
                            <a:schemeClr val="dk1"/>
                          </a:solidFill>
                          <a:effectLst/>
                          <a:latin typeface="Gibson Book" pitchFamily="2" charset="0"/>
                          <a:ea typeface="+mn-ea"/>
                          <a:cs typeface="+mn-cs"/>
                        </a:rPr>
                        <a:t>Hilary Wilkinson, </a:t>
                      </a:r>
                      <a:r>
                        <a:rPr lang="en-US" sz="2000" i="0" kern="1200" dirty="0">
                          <a:solidFill>
                            <a:schemeClr val="dk1"/>
                          </a:solidFill>
                          <a:effectLst/>
                          <a:latin typeface="Gibson Book" pitchFamily="2" charset="0"/>
                          <a:ea typeface="+mn-ea"/>
                          <a:cs typeface="+mn-cs"/>
                        </a:rPr>
                        <a:t>Facilitator, </a:t>
                      </a:r>
                      <a:r>
                        <a:rPr lang="en-US" sz="2000" kern="1200" dirty="0">
                          <a:solidFill>
                            <a:schemeClr val="dk1"/>
                          </a:solidFill>
                          <a:effectLst/>
                          <a:latin typeface="Gibson Book" pitchFamily="2" charset="0"/>
                          <a:ea typeface="+mn-ea"/>
                          <a:cs typeface="+mn-cs"/>
                        </a:rPr>
                        <a:t>Maul Foster &amp; Alongi</a:t>
                      </a:r>
                      <a:r>
                        <a:rPr lang="en-US" sz="2000" i="1" kern="1200" dirty="0">
                          <a:solidFill>
                            <a:schemeClr val="dk1"/>
                          </a:solidFill>
                          <a:effectLst/>
                          <a:latin typeface="Gibson Book" pitchFamily="2" charset="0"/>
                          <a:ea typeface="+mn-ea"/>
                          <a:cs typeface="+mn-cs"/>
                        </a:rPr>
                        <a:t> </a:t>
                      </a:r>
                      <a:endParaRPr lang="en-US" sz="2400" dirty="0">
                        <a:solidFill>
                          <a:srgbClr val="000000"/>
                        </a:solidFill>
                        <a:effectLst/>
                        <a:latin typeface="Gibson Book" pitchFamily="2" charset="0"/>
                        <a:ea typeface="Gibson-Book" pitchFamily="50" charset="0"/>
                        <a:cs typeface="Gibson-Book" pitchFamily="50" charset="0"/>
                      </a:endParaRP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5993996"/>
                  </a:ext>
                </a:extLst>
              </a:tr>
              <a:tr h="684203">
                <a:tc>
                  <a:txBody>
                    <a:bodyPr/>
                    <a:lstStyle/>
                    <a:p>
                      <a:pPr marL="0" marR="0">
                        <a:lnSpc>
                          <a:spcPct val="115000"/>
                        </a:lnSpc>
                        <a:spcAft>
                          <a:spcPts val="0"/>
                        </a:spcAft>
                        <a:buNone/>
                      </a:pPr>
                      <a:r>
                        <a:rPr lang="en-US" sz="2000" kern="100" dirty="0">
                          <a:effectLst/>
                          <a:latin typeface="Gibson Book" pitchFamily="2" charset="0"/>
                          <a:ea typeface="Aptos" panose="020B0004020202020204" pitchFamily="34" charset="0"/>
                          <a:cs typeface="Calibri" panose="020F0502020204030204" pitchFamily="34" charset="0"/>
                        </a:rPr>
                        <a:t>Land acknowledgement </a:t>
                      </a:r>
                      <a:endParaRPr lang="en-US" sz="2000" kern="100" dirty="0">
                        <a:effectLst/>
                        <a:latin typeface="Gibson Book"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Gibson Book" pitchFamily="2" charset="0"/>
                          <a:ea typeface="Gibson-Book" pitchFamily="50" charset="0"/>
                          <a:cs typeface="Gibson-Book" pitchFamily="50" charset="0"/>
                        </a:rPr>
                        <a:t>Rachel Lucy, Director of Community Health, Northwest Region</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5695274"/>
                  </a:ext>
                </a:extLst>
              </a:tr>
              <a:tr h="684203">
                <a:tc>
                  <a:txBody>
                    <a:bodyPr/>
                    <a:lstStyle/>
                    <a:p>
                      <a:pPr marL="0" marR="0">
                        <a:lnSpc>
                          <a:spcPct val="115000"/>
                        </a:lnSpc>
                        <a:spcAft>
                          <a:spcPts val="0"/>
                        </a:spcAft>
                        <a:buNone/>
                      </a:pPr>
                      <a:r>
                        <a:rPr lang="en-US" sz="2000" kern="100" dirty="0">
                          <a:effectLst/>
                          <a:latin typeface="Gibson Book" pitchFamily="2" charset="0"/>
                          <a:ea typeface="Aptos" panose="020B0004020202020204" pitchFamily="34" charset="0"/>
                          <a:cs typeface="Calibri" panose="020F0502020204030204" pitchFamily="34" charset="0"/>
                        </a:rPr>
                        <a:t>Opening Remarks </a:t>
                      </a:r>
                      <a:endParaRPr lang="en-US" sz="2000" kern="100" dirty="0">
                        <a:effectLst/>
                        <a:latin typeface="Gibson Book"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Gibson Book" pitchFamily="2" charset="0"/>
                          <a:ea typeface="+mn-ea"/>
                          <a:cs typeface="+mn-cs"/>
                        </a:rPr>
                        <a:t>Hilary Wilkinson, </a:t>
                      </a:r>
                      <a:r>
                        <a:rPr lang="en-US" sz="2000" i="0" kern="1200" dirty="0">
                          <a:solidFill>
                            <a:schemeClr val="dk1"/>
                          </a:solidFill>
                          <a:effectLst/>
                          <a:latin typeface="Gibson Book" pitchFamily="2" charset="0"/>
                          <a:ea typeface="+mn-ea"/>
                          <a:cs typeface="+mn-cs"/>
                        </a:rPr>
                        <a:t>Facilitator, </a:t>
                      </a:r>
                      <a:r>
                        <a:rPr lang="en-US" sz="2000" kern="1200" dirty="0">
                          <a:solidFill>
                            <a:schemeClr val="dk1"/>
                          </a:solidFill>
                          <a:effectLst/>
                          <a:latin typeface="Gibson Book" pitchFamily="2" charset="0"/>
                          <a:ea typeface="+mn-ea"/>
                          <a:cs typeface="+mn-cs"/>
                        </a:rPr>
                        <a:t>Maul Foster &amp; Alongi</a:t>
                      </a:r>
                      <a:r>
                        <a:rPr lang="en-US" sz="2000" i="1" kern="1200" dirty="0">
                          <a:solidFill>
                            <a:schemeClr val="dk1"/>
                          </a:solidFill>
                          <a:effectLst/>
                          <a:latin typeface="Gibson Book" pitchFamily="2" charset="0"/>
                          <a:ea typeface="+mn-ea"/>
                          <a:cs typeface="+mn-cs"/>
                        </a:rPr>
                        <a:t> </a:t>
                      </a:r>
                      <a:endParaRPr lang="en-US" sz="2000" dirty="0">
                        <a:solidFill>
                          <a:srgbClr val="000000"/>
                        </a:solidFill>
                        <a:effectLst/>
                        <a:latin typeface="Gibson Book" pitchFamily="2" charset="0"/>
                        <a:ea typeface="Gibson-Book" pitchFamily="50" charset="0"/>
                        <a:cs typeface="Gibson-Book" pitchFamily="50" charset="0"/>
                      </a:endParaRP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4284330"/>
                  </a:ext>
                </a:extLst>
              </a:tr>
              <a:tr h="684203">
                <a:tc>
                  <a:txBody>
                    <a:bodyPr/>
                    <a:lstStyle/>
                    <a:p>
                      <a:pPr marL="0" marR="0">
                        <a:lnSpc>
                          <a:spcPct val="115000"/>
                        </a:lnSpc>
                        <a:spcAft>
                          <a:spcPts val="0"/>
                        </a:spcAft>
                        <a:buNone/>
                      </a:pPr>
                      <a:r>
                        <a:rPr lang="en-US" sz="2000" kern="100" dirty="0">
                          <a:effectLst/>
                          <a:latin typeface="Gibson Book" pitchFamily="2" charset="0"/>
                          <a:ea typeface="Aptos" panose="020B0004020202020204" pitchFamily="34" charset="0"/>
                          <a:cs typeface="Calibri" panose="020F0502020204030204" pitchFamily="34" charset="0"/>
                        </a:rPr>
                        <a:t>PeaceHealth Update </a:t>
                      </a:r>
                      <a:endParaRPr lang="en-US" sz="2000" kern="100" dirty="0">
                        <a:effectLst/>
                        <a:latin typeface="Gibson Book"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Gibson Book" pitchFamily="2" charset="0"/>
                          <a:ea typeface="Gibson-Book" pitchFamily="50" charset="0"/>
                          <a:cs typeface="Gibson-Book" pitchFamily="50" charset="0"/>
                        </a:rPr>
                        <a:t>Charles Prosper, Chief Executive, Northwest Region</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0773119"/>
                  </a:ext>
                </a:extLst>
              </a:tr>
              <a:tr h="684203">
                <a:tc>
                  <a:txBody>
                    <a:bodyPr/>
                    <a:lstStyle/>
                    <a:p>
                      <a:pPr marL="0" marR="0">
                        <a:lnSpc>
                          <a:spcPct val="115000"/>
                        </a:lnSpc>
                        <a:spcAft>
                          <a:spcPts val="0"/>
                        </a:spcAft>
                        <a:buNone/>
                      </a:pPr>
                      <a:r>
                        <a:rPr lang="en-US" sz="2000" kern="100" dirty="0">
                          <a:effectLst/>
                          <a:latin typeface="Gibson Book" pitchFamily="2" charset="0"/>
                          <a:ea typeface="Aptos" panose="020B0004020202020204" pitchFamily="34" charset="0"/>
                          <a:cs typeface="Calibri" panose="020F0502020204030204" pitchFamily="34" charset="0"/>
                        </a:rPr>
                        <a:t>PeaceHealth Clinical Access </a:t>
                      </a:r>
                      <a:endParaRPr lang="en-US" sz="2000" kern="100" dirty="0">
                        <a:effectLst/>
                        <a:latin typeface="Gibson Book" pitchFamily="2"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algn="l">
                        <a:lnSpc>
                          <a:spcPct val="100000"/>
                        </a:lnSpc>
                        <a:spcBef>
                          <a:spcPts val="0"/>
                        </a:spcBef>
                        <a:spcAft>
                          <a:spcPts val="0"/>
                        </a:spcAft>
                      </a:pPr>
                      <a:r>
                        <a:rPr lang="en-US" sz="2000" dirty="0">
                          <a:solidFill>
                            <a:srgbClr val="000000"/>
                          </a:solidFill>
                          <a:effectLst/>
                          <a:latin typeface="Gibson Book" pitchFamily="2" charset="0"/>
                          <a:ea typeface="Gibson-Book" pitchFamily="50" charset="0"/>
                          <a:cs typeface="Gibson-Book" pitchFamily="50" charset="0"/>
                        </a:rPr>
                        <a:t>Lorna Gober, MD, Chief Medical Officer, Northwest Region</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2625158"/>
                  </a:ext>
                </a:extLst>
              </a:tr>
              <a:tr h="684203">
                <a:tc>
                  <a:txBody>
                    <a:bodyPr/>
                    <a:lstStyle/>
                    <a:p>
                      <a:pPr marL="0" marR="475615" algn="l">
                        <a:lnSpc>
                          <a:spcPct val="100000"/>
                        </a:lnSpc>
                        <a:spcBef>
                          <a:spcPts val="0"/>
                        </a:spcBef>
                        <a:spcAft>
                          <a:spcPts val="0"/>
                        </a:spcAft>
                      </a:pPr>
                      <a:r>
                        <a:rPr lang="en-US" sz="2000" dirty="0">
                          <a:solidFill>
                            <a:srgbClr val="000000"/>
                          </a:solidFill>
                          <a:effectLst/>
                          <a:latin typeface="Gibson Book" pitchFamily="2" charset="0"/>
                          <a:ea typeface="Gibson-Book" pitchFamily="50" charset="0"/>
                          <a:cs typeface="Gibson-Book" pitchFamily="50" charset="0"/>
                        </a:rPr>
                        <a:t>Community Partnerships</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algn="l">
                        <a:lnSpc>
                          <a:spcPct val="100000"/>
                        </a:lnSpc>
                        <a:spcBef>
                          <a:spcPts val="0"/>
                        </a:spcBef>
                        <a:spcAft>
                          <a:spcPts val="0"/>
                        </a:spcAft>
                      </a:pPr>
                      <a:r>
                        <a:rPr lang="en-US" sz="2000" dirty="0">
                          <a:solidFill>
                            <a:srgbClr val="000000"/>
                          </a:solidFill>
                          <a:effectLst/>
                          <a:latin typeface="Gibson Book" pitchFamily="2" charset="0"/>
                          <a:ea typeface="Gibson-Book" pitchFamily="50" charset="0"/>
                          <a:cs typeface="Gibson-Book" pitchFamily="50" charset="0"/>
                        </a:rPr>
                        <a:t>Rachel Lucy, Director of Community Health, Northwest Region</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3754931"/>
                  </a:ext>
                </a:extLst>
              </a:tr>
              <a:tr h="684203">
                <a:tc>
                  <a:txBody>
                    <a:bodyPr/>
                    <a:lstStyle/>
                    <a:p>
                      <a:pPr marL="0" marR="475615" algn="l">
                        <a:lnSpc>
                          <a:spcPct val="100000"/>
                        </a:lnSpc>
                        <a:spcBef>
                          <a:spcPts val="0"/>
                        </a:spcBef>
                        <a:spcAft>
                          <a:spcPts val="0"/>
                        </a:spcAft>
                      </a:pPr>
                      <a:r>
                        <a:rPr lang="en-US" sz="2000" dirty="0">
                          <a:solidFill>
                            <a:srgbClr val="000000"/>
                          </a:solidFill>
                          <a:effectLst/>
                          <a:latin typeface="Gibson Book" pitchFamily="2" charset="0"/>
                          <a:ea typeface="Gibson-Book" pitchFamily="50" charset="0"/>
                          <a:cs typeface="Gibson-Book" pitchFamily="50" charset="0"/>
                        </a:rPr>
                        <a:t>Construction Update</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algn="l">
                        <a:lnSpc>
                          <a:spcPct val="100000"/>
                        </a:lnSpc>
                        <a:spcBef>
                          <a:spcPts val="0"/>
                        </a:spcBef>
                        <a:spcAft>
                          <a:spcPts val="0"/>
                        </a:spcAft>
                      </a:pPr>
                      <a:r>
                        <a:rPr lang="en-US" sz="2000" dirty="0">
                          <a:solidFill>
                            <a:srgbClr val="000000"/>
                          </a:solidFill>
                          <a:effectLst/>
                          <a:latin typeface="Gibson Book" pitchFamily="2" charset="0"/>
                          <a:ea typeface="Gibson-Book" pitchFamily="50" charset="0"/>
                          <a:cs typeface="Gibson-Book" pitchFamily="50" charset="0"/>
                        </a:rPr>
                        <a:t>Kim Lain, Director of Planning, Design &amp; Construction</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6254022"/>
                  </a:ext>
                </a:extLst>
              </a:tr>
              <a:tr h="684203">
                <a:tc>
                  <a:txBody>
                    <a:bodyPr/>
                    <a:lstStyle/>
                    <a:p>
                      <a:pPr marL="0" marR="475615" algn="l">
                        <a:lnSpc>
                          <a:spcPct val="100000"/>
                        </a:lnSpc>
                        <a:spcBef>
                          <a:spcPts val="0"/>
                        </a:spcBef>
                        <a:spcAft>
                          <a:spcPts val="0"/>
                        </a:spcAft>
                      </a:pPr>
                      <a:r>
                        <a:rPr lang="en-US" sz="2000" dirty="0">
                          <a:solidFill>
                            <a:srgbClr val="000000"/>
                          </a:solidFill>
                          <a:effectLst/>
                          <a:latin typeface="Gibson Book" pitchFamily="2" charset="0"/>
                          <a:ea typeface="Gibson-Book" pitchFamily="50" charset="0"/>
                          <a:cs typeface="Gibson-Book" pitchFamily="50" charset="0"/>
                        </a:rPr>
                        <a:t>Facilitated Q&amp;A </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Gibson Book" pitchFamily="2" charset="0"/>
                          <a:ea typeface="+mn-ea"/>
                          <a:cs typeface="+mn-cs"/>
                        </a:rPr>
                        <a:t>Hilary Wilkinson, </a:t>
                      </a:r>
                      <a:r>
                        <a:rPr lang="en-US" sz="2000" i="0" kern="1200" dirty="0">
                          <a:solidFill>
                            <a:schemeClr val="dk1"/>
                          </a:solidFill>
                          <a:effectLst/>
                          <a:latin typeface="Gibson Book" pitchFamily="2" charset="0"/>
                          <a:ea typeface="+mn-ea"/>
                          <a:cs typeface="+mn-cs"/>
                        </a:rPr>
                        <a:t>Facilitator, </a:t>
                      </a:r>
                      <a:r>
                        <a:rPr lang="en-US" sz="2000" kern="1200" dirty="0">
                          <a:solidFill>
                            <a:schemeClr val="dk1"/>
                          </a:solidFill>
                          <a:effectLst/>
                          <a:latin typeface="Gibson Book" pitchFamily="2" charset="0"/>
                          <a:ea typeface="+mn-ea"/>
                          <a:cs typeface="+mn-cs"/>
                        </a:rPr>
                        <a:t>Maul Foster &amp; Alongi</a:t>
                      </a:r>
                      <a:r>
                        <a:rPr lang="en-US" sz="2000" i="1" kern="1200" dirty="0">
                          <a:solidFill>
                            <a:schemeClr val="dk1"/>
                          </a:solidFill>
                          <a:effectLst/>
                          <a:latin typeface="Gibson Book" pitchFamily="2" charset="0"/>
                          <a:ea typeface="+mn-ea"/>
                          <a:cs typeface="+mn-cs"/>
                        </a:rPr>
                        <a:t> </a:t>
                      </a:r>
                      <a:endParaRPr lang="en-US" sz="2400" dirty="0">
                        <a:solidFill>
                          <a:srgbClr val="000000"/>
                        </a:solidFill>
                        <a:effectLst/>
                        <a:latin typeface="Gibson Book" pitchFamily="2" charset="0"/>
                        <a:ea typeface="Gibson-Book" pitchFamily="50" charset="0"/>
                        <a:cs typeface="Gibson-Book" pitchFamily="50" charset="0"/>
                      </a:endParaRPr>
                    </a:p>
                    <a:p>
                      <a:pPr marL="0" marR="475615" algn="l">
                        <a:lnSpc>
                          <a:spcPct val="100000"/>
                        </a:lnSpc>
                        <a:spcBef>
                          <a:spcPts val="0"/>
                        </a:spcBef>
                        <a:spcAft>
                          <a:spcPts val="0"/>
                        </a:spcAft>
                      </a:pPr>
                      <a:endParaRPr lang="en-US" sz="2000" dirty="0">
                        <a:solidFill>
                          <a:srgbClr val="000000"/>
                        </a:solidFill>
                        <a:effectLst/>
                        <a:latin typeface="Gibson Book" pitchFamily="2" charset="0"/>
                        <a:ea typeface="Gibson-Book" pitchFamily="50" charset="0"/>
                        <a:cs typeface="Gibson-Book" pitchFamily="50" charset="0"/>
                      </a:endParaRP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6463148"/>
                  </a:ext>
                </a:extLst>
              </a:tr>
              <a:tr h="684203">
                <a:tc>
                  <a:txBody>
                    <a:bodyPr/>
                    <a:lstStyle/>
                    <a:p>
                      <a:pPr marL="0" marR="475615" algn="l">
                        <a:lnSpc>
                          <a:spcPct val="100000"/>
                        </a:lnSpc>
                        <a:spcBef>
                          <a:spcPts val="0"/>
                        </a:spcBef>
                        <a:spcAft>
                          <a:spcPts val="0"/>
                        </a:spcAft>
                      </a:pPr>
                      <a:r>
                        <a:rPr lang="en-US" sz="2000" dirty="0">
                          <a:solidFill>
                            <a:srgbClr val="000000"/>
                          </a:solidFill>
                          <a:effectLst/>
                          <a:latin typeface="Gibson Book" pitchFamily="2" charset="0"/>
                          <a:ea typeface="Gibson-Book" pitchFamily="50" charset="0"/>
                          <a:cs typeface="Gibson-Book" pitchFamily="50" charset="0"/>
                        </a:rPr>
                        <a:t>Closing</a:t>
                      </a: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475615"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Gibson Book" pitchFamily="2" charset="0"/>
                          <a:ea typeface="+mn-ea"/>
                          <a:cs typeface="+mn-cs"/>
                        </a:rPr>
                        <a:t>Hilary Wilkinson, </a:t>
                      </a:r>
                      <a:r>
                        <a:rPr lang="en-US" sz="2000" i="0" kern="1200" dirty="0">
                          <a:solidFill>
                            <a:schemeClr val="dk1"/>
                          </a:solidFill>
                          <a:effectLst/>
                          <a:latin typeface="Gibson Book" pitchFamily="2" charset="0"/>
                          <a:ea typeface="+mn-ea"/>
                          <a:cs typeface="+mn-cs"/>
                        </a:rPr>
                        <a:t>Facilitator, </a:t>
                      </a:r>
                      <a:r>
                        <a:rPr lang="en-US" sz="2000" kern="1200" dirty="0">
                          <a:solidFill>
                            <a:schemeClr val="dk1"/>
                          </a:solidFill>
                          <a:effectLst/>
                          <a:latin typeface="Gibson Book" pitchFamily="2" charset="0"/>
                          <a:ea typeface="+mn-ea"/>
                          <a:cs typeface="+mn-cs"/>
                        </a:rPr>
                        <a:t>Maul Foster &amp; Alongi</a:t>
                      </a:r>
                      <a:r>
                        <a:rPr lang="en-US" sz="2000" i="1" kern="1200" dirty="0">
                          <a:solidFill>
                            <a:schemeClr val="dk1"/>
                          </a:solidFill>
                          <a:effectLst/>
                          <a:latin typeface="Gibson Book" pitchFamily="2" charset="0"/>
                          <a:ea typeface="+mn-ea"/>
                          <a:cs typeface="+mn-cs"/>
                        </a:rPr>
                        <a:t> </a:t>
                      </a:r>
                      <a:endParaRPr lang="en-US" sz="2400" dirty="0">
                        <a:solidFill>
                          <a:srgbClr val="000000"/>
                        </a:solidFill>
                        <a:effectLst/>
                        <a:latin typeface="Gibson Book" pitchFamily="2" charset="0"/>
                        <a:ea typeface="Gibson-Book" pitchFamily="50" charset="0"/>
                        <a:cs typeface="Gibson-Book" pitchFamily="50" charset="0"/>
                      </a:endParaRPr>
                    </a:p>
                    <a:p>
                      <a:pPr marL="0" marR="475615" algn="l">
                        <a:lnSpc>
                          <a:spcPct val="100000"/>
                        </a:lnSpc>
                        <a:spcBef>
                          <a:spcPts val="0"/>
                        </a:spcBef>
                        <a:spcAft>
                          <a:spcPts val="0"/>
                        </a:spcAft>
                      </a:pPr>
                      <a:endParaRPr lang="en-US" sz="2000" dirty="0">
                        <a:solidFill>
                          <a:srgbClr val="000000"/>
                        </a:solidFill>
                        <a:effectLst/>
                        <a:latin typeface="Gibson Book" pitchFamily="2" charset="0"/>
                        <a:ea typeface="Gibson-Book" pitchFamily="50" charset="0"/>
                        <a:cs typeface="Gibson-Book" pitchFamily="50" charset="0"/>
                      </a:endParaRPr>
                    </a:p>
                  </a:txBody>
                  <a:tcPr marL="40430" marR="404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724536"/>
                  </a:ext>
                </a:extLst>
              </a:tr>
            </a:tbl>
          </a:graphicData>
        </a:graphic>
      </p:graphicFrame>
    </p:spTree>
    <p:extLst>
      <p:ext uri="{BB962C8B-B14F-4D97-AF65-F5344CB8AC3E}">
        <p14:creationId xmlns:p14="http://schemas.microsoft.com/office/powerpoint/2010/main" val="3067506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32367-3D3E-06F8-4309-347A563FFB0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96F0BE1-757A-8DD5-7553-628D999D94AB}"/>
              </a:ext>
            </a:extLst>
          </p:cNvPr>
          <p:cNvSpPr txBox="1">
            <a:spLocks/>
          </p:cNvSpPr>
          <p:nvPr/>
        </p:nvSpPr>
        <p:spPr>
          <a:xfrm>
            <a:off x="1181672" y="1739743"/>
            <a:ext cx="9828657" cy="125272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600" b="1" i="0" kern="1200">
                <a:solidFill>
                  <a:schemeClr val="bg1"/>
                </a:solidFill>
                <a:latin typeface="Franklin Gothic Demi Cond" panose="020B0603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solidFill>
                  <a:srgbClr val="FFFFFF"/>
                </a:solidFill>
              </a:rPr>
              <a:t>Construction Update</a:t>
            </a:r>
            <a:endParaRPr kumimoji="0" lang="en-US" sz="6600" b="1" i="0" u="none" strike="noStrike" kern="1200" cap="none" spc="0" normalizeH="0" baseline="0" noProof="0" dirty="0">
              <a:ln>
                <a:noFill/>
              </a:ln>
              <a:solidFill>
                <a:srgbClr val="FFFFFF"/>
              </a:solidFill>
              <a:effectLst/>
              <a:uLnTx/>
              <a:uFillTx/>
              <a:latin typeface="Franklin Gothic Demi Cond" panose="020B06030201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ibson Book" pitchFamily="2" charset="0"/>
                <a:ea typeface="+mj-ea"/>
                <a:cs typeface="+mj-cs"/>
              </a:rPr>
              <a:t>Kim Lain, Director of Planning, Design &amp; Construction</a:t>
            </a:r>
            <a:endParaRPr kumimoji="0" lang="en-US" sz="7200" b="0" i="0" u="none" strike="noStrike" kern="1200" cap="none" spc="0" normalizeH="0" baseline="0" noProof="0" dirty="0">
              <a:ln>
                <a:noFill/>
              </a:ln>
              <a:solidFill>
                <a:srgbClr val="FFFFFF"/>
              </a:solidFill>
              <a:effectLst/>
              <a:uLnTx/>
              <a:uFillTx/>
              <a:latin typeface="Franklin Gothic Demi Cond" panose="020B0603020102020204" pitchFamily="34" charset="0"/>
              <a:ea typeface="+mj-ea"/>
              <a:cs typeface="+mj-cs"/>
            </a:endParaRPr>
          </a:p>
        </p:txBody>
      </p:sp>
    </p:spTree>
    <p:extLst>
      <p:ext uri="{BB962C8B-B14F-4D97-AF65-F5344CB8AC3E}">
        <p14:creationId xmlns:p14="http://schemas.microsoft.com/office/powerpoint/2010/main" val="3673499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D95570-2B7B-234A-E187-8CC3FD40F28E}"/>
              </a:ext>
            </a:extLst>
          </p:cNvPr>
          <p:cNvSpPr>
            <a:spLocks noGrp="1"/>
          </p:cNvSpPr>
          <p:nvPr>
            <p:ph type="body" sz="half" idx="2"/>
          </p:nvPr>
        </p:nvSpPr>
        <p:spPr>
          <a:xfrm>
            <a:off x="696839" y="1483852"/>
            <a:ext cx="11069652" cy="5195244"/>
          </a:xfrm>
        </p:spPr>
        <p:txBody>
          <a:bodyPr vert="horz" lIns="91440" tIns="45720" rIns="91440" bIns="45720" rtlCol="0" anchor="t">
            <a:noAutofit/>
          </a:bodyPr>
          <a:lstStyle/>
          <a:p>
            <a:pPr marR="0" lvl="0">
              <a:spcBef>
                <a:spcPts val="0"/>
              </a:spcBef>
              <a:spcAft>
                <a:spcPts val="1200"/>
              </a:spcAft>
            </a:pPr>
            <a:r>
              <a:rPr lang="en-US" sz="2400" dirty="0">
                <a:latin typeface="Gibson"/>
                <a:ea typeface="Times New Roman" panose="02020603050405020304" pitchFamily="18" charset="0"/>
                <a:cs typeface="Aptos" panose="020B0004020202020204" pitchFamily="34" charset="0"/>
              </a:rPr>
              <a:t>Key Milestones in the past six months –</a:t>
            </a:r>
            <a:endParaRPr lang="en-US" sz="2400" dirty="0"/>
          </a:p>
          <a:p>
            <a:pPr marL="342900" marR="0" lvl="0" indent="-342900">
              <a:spcBef>
                <a:spcPts val="0"/>
              </a:spcBef>
              <a:spcAft>
                <a:spcPts val="1200"/>
              </a:spcAft>
              <a:buFont typeface="Arial" panose="05050102010706020507" pitchFamily="18" charset="2"/>
              <a:buChar char="•"/>
            </a:pPr>
            <a:r>
              <a:rPr lang="en-US" sz="2400" dirty="0">
                <a:latin typeface="Gibson"/>
                <a:ea typeface="Times New Roman" panose="02020603050405020304" pitchFamily="18" charset="0"/>
                <a:cs typeface="Aptos" panose="020B0004020202020204" pitchFamily="34" charset="0"/>
              </a:rPr>
              <a:t>Clearing and leveling of the site for the Peter Paulsen Pavilion</a:t>
            </a:r>
          </a:p>
          <a:p>
            <a:pPr marL="342900" marR="0" lvl="0" indent="-342900">
              <a:spcBef>
                <a:spcPts val="0"/>
              </a:spcBef>
              <a:spcAft>
                <a:spcPts val="1200"/>
              </a:spcAft>
              <a:buFont typeface="Arial" panose="05050102010706020507" pitchFamily="18" charset="2"/>
              <a:buChar char="•"/>
            </a:pPr>
            <a:r>
              <a:rPr lang="en-US" sz="2400" dirty="0">
                <a:latin typeface="Gibson"/>
                <a:ea typeface="Times New Roman" panose="02020603050405020304" pitchFamily="18" charset="0"/>
                <a:cs typeface="Aptos" panose="020B0004020202020204" pitchFamily="34" charset="0"/>
              </a:rPr>
              <a:t>Earthwork to stabilize soil</a:t>
            </a:r>
          </a:p>
          <a:p>
            <a:pPr marL="342900" marR="0" lvl="0" indent="-342900">
              <a:spcBef>
                <a:spcPts val="0"/>
              </a:spcBef>
              <a:spcAft>
                <a:spcPts val="1200"/>
              </a:spcAft>
              <a:buFont typeface="Arial" panose="05050102010706020507" pitchFamily="18" charset="2"/>
              <a:buChar char="•"/>
            </a:pPr>
            <a:r>
              <a:rPr lang="en-US" sz="2400" dirty="0">
                <a:latin typeface="Gibson"/>
              </a:rPr>
              <a:t>Key infrastructure upgrades to the Central Utility Plant to support the Pavilion including underground utilities installation for water and power</a:t>
            </a:r>
          </a:p>
          <a:p>
            <a:pPr marL="342900" marR="0" lvl="0" indent="-342900">
              <a:spcBef>
                <a:spcPts val="0"/>
              </a:spcBef>
              <a:spcAft>
                <a:spcPts val="1200"/>
              </a:spcAft>
              <a:buFont typeface="Arial" panose="05050102010706020507" pitchFamily="18" charset="2"/>
              <a:buChar char="•"/>
            </a:pPr>
            <a:r>
              <a:rPr lang="en-US" sz="2400" dirty="0">
                <a:latin typeface="Gibson"/>
              </a:rPr>
              <a:t>Temporary roadway and ramp installation to access construction site</a:t>
            </a:r>
          </a:p>
          <a:p>
            <a:pPr marL="342900" marR="0" lvl="0" indent="-342900">
              <a:spcBef>
                <a:spcPts val="0"/>
              </a:spcBef>
              <a:spcAft>
                <a:spcPts val="1200"/>
              </a:spcAft>
              <a:buFont typeface="Arial" panose="05050102010706020507" pitchFamily="18" charset="2"/>
              <a:buChar char="•"/>
            </a:pPr>
            <a:r>
              <a:rPr lang="en-US" sz="2400" dirty="0">
                <a:latin typeface="Gibson"/>
              </a:rPr>
              <a:t>Squalicum Parkway improvements complete to provide bike lanes, sidewalks and crosswalks</a:t>
            </a:r>
          </a:p>
          <a:p>
            <a:pPr marL="342900" marR="0" lvl="0" indent="-342900">
              <a:spcBef>
                <a:spcPts val="0"/>
              </a:spcBef>
              <a:spcAft>
                <a:spcPts val="1200"/>
              </a:spcAft>
              <a:buFont typeface="Arial" panose="05050102010706020507" pitchFamily="18" charset="2"/>
              <a:buChar char="•"/>
            </a:pPr>
            <a:r>
              <a:rPr lang="en-US" sz="2400" dirty="0">
                <a:latin typeface="Gibson"/>
              </a:rPr>
              <a:t>Landscaping improvements including tree planting along Squalicum Parkway</a:t>
            </a:r>
          </a:p>
          <a:p>
            <a:pPr>
              <a:spcAft>
                <a:spcPts val="1200"/>
              </a:spcAft>
            </a:pPr>
            <a:endParaRPr lang="en-US" sz="2400" dirty="0">
              <a:latin typeface="Gibson Book" pitchFamily="2" charset="0"/>
            </a:endParaRPr>
          </a:p>
        </p:txBody>
      </p:sp>
      <p:sp>
        <p:nvSpPr>
          <p:cNvPr id="5" name="Title 1">
            <a:extLst>
              <a:ext uri="{FF2B5EF4-FFF2-40B4-BE49-F238E27FC236}">
                <a16:creationId xmlns:a16="http://schemas.microsoft.com/office/drawing/2014/main" id="{A8CDC831-12F7-6EB3-E972-5AC388DDFB57}"/>
              </a:ext>
            </a:extLst>
          </p:cNvPr>
          <p:cNvSpPr>
            <a:spLocks noGrp="1"/>
          </p:cNvSpPr>
          <p:nvPr>
            <p:ph type="title"/>
          </p:nvPr>
        </p:nvSpPr>
        <p:spPr>
          <a:xfrm>
            <a:off x="630936" y="263560"/>
            <a:ext cx="8177002" cy="871728"/>
          </a:xfrm>
        </p:spPr>
        <p:txBody>
          <a:bodyPr>
            <a:noAutofit/>
          </a:bodyPr>
          <a:lstStyle/>
          <a:p>
            <a:r>
              <a:rPr lang="en-US" dirty="0">
                <a:latin typeface="Franklin Gothic Demi Cond"/>
              </a:rPr>
              <a:t>Construction Update: Key Milestones</a:t>
            </a:r>
            <a:endParaRPr lang="en-US" dirty="0">
              <a:latin typeface="Gibson Book"/>
            </a:endParaRPr>
          </a:p>
        </p:txBody>
      </p:sp>
      <p:pic>
        <p:nvPicPr>
          <p:cNvPr id="8" name="Picture 7">
            <a:extLst>
              <a:ext uri="{FF2B5EF4-FFF2-40B4-BE49-F238E27FC236}">
                <a16:creationId xmlns:a16="http://schemas.microsoft.com/office/drawing/2014/main" id="{2576B455-2114-1B73-211F-510EF2984400}"/>
              </a:ext>
            </a:extLst>
          </p:cNvPr>
          <p:cNvPicPr>
            <a:picLocks noChangeAspect="1"/>
          </p:cNvPicPr>
          <p:nvPr/>
        </p:nvPicPr>
        <p:blipFill>
          <a:blip r:embed="rId3"/>
          <a:stretch>
            <a:fillRect/>
          </a:stretch>
        </p:blipFill>
        <p:spPr>
          <a:xfrm>
            <a:off x="630936" y="1099482"/>
            <a:ext cx="3801005" cy="161948"/>
          </a:xfrm>
          <a:prstGeom prst="rect">
            <a:avLst/>
          </a:prstGeom>
        </p:spPr>
      </p:pic>
    </p:spTree>
    <p:extLst>
      <p:ext uri="{BB962C8B-B14F-4D97-AF65-F5344CB8AC3E}">
        <p14:creationId xmlns:p14="http://schemas.microsoft.com/office/powerpoint/2010/main" val="244072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5E67"/>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82D223-D4C6-D0DA-9DBB-53F738426A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5" name="Text Placeholder 4">
            <a:extLst>
              <a:ext uri="{FF2B5EF4-FFF2-40B4-BE49-F238E27FC236}">
                <a16:creationId xmlns:a16="http://schemas.microsoft.com/office/drawing/2014/main" id="{86DACDD8-D43A-61BA-BF95-9281A37C57E4}"/>
              </a:ext>
            </a:extLst>
          </p:cNvPr>
          <p:cNvSpPr>
            <a:spLocks noGrp="1"/>
          </p:cNvSpPr>
          <p:nvPr>
            <p:ph type="body" sz="half" idx="2"/>
          </p:nvPr>
        </p:nvSpPr>
        <p:spPr>
          <a:xfrm>
            <a:off x="397565" y="1920240"/>
            <a:ext cx="3778353" cy="3811588"/>
          </a:xfrm>
        </p:spPr>
        <p:txBody>
          <a:bodyPr>
            <a:normAutofit/>
          </a:bodyPr>
          <a:lstStyle/>
          <a:p>
            <a:r>
              <a:rPr lang="en-US" sz="2800" dirty="0">
                <a:solidFill>
                  <a:schemeClr val="bg1"/>
                </a:solidFill>
                <a:latin typeface="Gibson Book" pitchFamily="2" charset="0"/>
              </a:rPr>
              <a:t>Site Preparation for Stormwater Management System </a:t>
            </a:r>
          </a:p>
          <a:p>
            <a:endParaRPr lang="en-US" sz="2800" dirty="0">
              <a:solidFill>
                <a:schemeClr val="bg1"/>
              </a:solidFill>
              <a:latin typeface="Gibson Book" pitchFamily="2" charset="0"/>
            </a:endParaRPr>
          </a:p>
        </p:txBody>
      </p:sp>
      <p:sp>
        <p:nvSpPr>
          <p:cNvPr id="2" name="Title 1">
            <a:extLst>
              <a:ext uri="{FF2B5EF4-FFF2-40B4-BE49-F238E27FC236}">
                <a16:creationId xmlns:a16="http://schemas.microsoft.com/office/drawing/2014/main" id="{7385843E-23FD-BCC7-69BC-DE16B1677DE0}"/>
              </a:ext>
            </a:extLst>
          </p:cNvPr>
          <p:cNvSpPr>
            <a:spLocks noGrp="1"/>
          </p:cNvSpPr>
          <p:nvPr>
            <p:ph type="title"/>
          </p:nvPr>
        </p:nvSpPr>
        <p:spPr/>
        <p:txBody>
          <a:bodyPr>
            <a:normAutofit fontScale="90000"/>
          </a:bodyPr>
          <a:lstStyle/>
          <a:p>
            <a:r>
              <a:rPr lang="en-US" dirty="0">
                <a:solidFill>
                  <a:schemeClr val="bg1"/>
                </a:solidFill>
              </a:rPr>
              <a:t>Peter Paulsen Pavilion</a:t>
            </a:r>
          </a:p>
        </p:txBody>
      </p:sp>
      <p:pic>
        <p:nvPicPr>
          <p:cNvPr id="6" name="Picture Placeholder 5">
            <a:extLst>
              <a:ext uri="{FF2B5EF4-FFF2-40B4-BE49-F238E27FC236}">
                <a16:creationId xmlns:a16="http://schemas.microsoft.com/office/drawing/2014/main" id="{BC0BED57-AE61-B401-8654-D566FCD7C45B}"/>
              </a:ext>
            </a:extLst>
          </p:cNvPr>
          <p:cNvPicPr>
            <a:picLocks noGrp="1" noChangeAspect="1"/>
          </p:cNvPicPr>
          <p:nvPr>
            <p:ph type="pic" idx="1"/>
          </p:nvPr>
        </p:nvPicPr>
        <p:blipFill>
          <a:blip r:embed="rId3"/>
          <a:srcRect t="10069" b="10069"/>
          <a:stretch>
            <a:fillRect/>
          </a:stretch>
        </p:blipFill>
        <p:spPr>
          <a:xfrm>
            <a:off x="4468633" y="0"/>
            <a:ext cx="7723367" cy="6846700"/>
          </a:xfrm>
          <a:prstGeom prst="rect">
            <a:avLst/>
          </a:prstGeom>
        </p:spPr>
      </p:pic>
    </p:spTree>
    <p:extLst>
      <p:ext uri="{BB962C8B-B14F-4D97-AF65-F5344CB8AC3E}">
        <p14:creationId xmlns:p14="http://schemas.microsoft.com/office/powerpoint/2010/main" val="641277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15E67"/>
        </a:solidFill>
        <a:effectLst/>
      </p:bgPr>
    </p:bg>
    <p:spTree>
      <p:nvGrpSpPr>
        <p:cNvPr id="1" name="">
          <a:extLst>
            <a:ext uri="{FF2B5EF4-FFF2-40B4-BE49-F238E27FC236}">
              <a16:creationId xmlns:a16="http://schemas.microsoft.com/office/drawing/2014/main" id="{D6AD5048-E26A-39C5-1460-D92030FC7F9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1973B3-1879-49A4-7D84-A1836A219A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5" name="Text Placeholder 4">
            <a:extLst>
              <a:ext uri="{FF2B5EF4-FFF2-40B4-BE49-F238E27FC236}">
                <a16:creationId xmlns:a16="http://schemas.microsoft.com/office/drawing/2014/main" id="{65C4C8D6-1638-F7D1-ABB1-F66FCA46570A}"/>
              </a:ext>
            </a:extLst>
          </p:cNvPr>
          <p:cNvSpPr>
            <a:spLocks noGrp="1"/>
          </p:cNvSpPr>
          <p:nvPr>
            <p:ph type="body" sz="half" idx="2"/>
          </p:nvPr>
        </p:nvSpPr>
        <p:spPr>
          <a:xfrm>
            <a:off x="389615" y="1920240"/>
            <a:ext cx="3625850" cy="3811588"/>
          </a:xfrm>
        </p:spPr>
        <p:txBody>
          <a:bodyPr>
            <a:normAutofit/>
          </a:bodyPr>
          <a:lstStyle/>
          <a:p>
            <a:r>
              <a:rPr lang="en-US" sz="2800" dirty="0">
                <a:solidFill>
                  <a:schemeClr val="bg1"/>
                </a:solidFill>
                <a:latin typeface="Gibson Book" pitchFamily="2" charset="0"/>
              </a:rPr>
              <a:t>Site clearing and leveling to prepare for the Peter Paulsen Pavilion</a:t>
            </a:r>
          </a:p>
          <a:p>
            <a:endParaRPr lang="en-US" sz="2800" dirty="0">
              <a:solidFill>
                <a:schemeClr val="bg1"/>
              </a:solidFill>
              <a:latin typeface="Gibson Book" pitchFamily="2" charset="0"/>
            </a:endParaRPr>
          </a:p>
        </p:txBody>
      </p:sp>
      <p:sp>
        <p:nvSpPr>
          <p:cNvPr id="2" name="Title 1">
            <a:extLst>
              <a:ext uri="{FF2B5EF4-FFF2-40B4-BE49-F238E27FC236}">
                <a16:creationId xmlns:a16="http://schemas.microsoft.com/office/drawing/2014/main" id="{F0BDFB08-5533-8D06-C3AF-240D5B946E19}"/>
              </a:ext>
            </a:extLst>
          </p:cNvPr>
          <p:cNvSpPr>
            <a:spLocks noGrp="1"/>
          </p:cNvSpPr>
          <p:nvPr>
            <p:ph type="title"/>
          </p:nvPr>
        </p:nvSpPr>
        <p:spPr/>
        <p:txBody>
          <a:bodyPr>
            <a:normAutofit fontScale="90000"/>
          </a:bodyPr>
          <a:lstStyle/>
          <a:p>
            <a:r>
              <a:rPr lang="en-US" dirty="0">
                <a:solidFill>
                  <a:schemeClr val="bg1"/>
                </a:solidFill>
              </a:rPr>
              <a:t>Peter Paulsen Pavilion</a:t>
            </a:r>
          </a:p>
        </p:txBody>
      </p:sp>
      <p:pic>
        <p:nvPicPr>
          <p:cNvPr id="7" name="Picture 6">
            <a:extLst>
              <a:ext uri="{FF2B5EF4-FFF2-40B4-BE49-F238E27FC236}">
                <a16:creationId xmlns:a16="http://schemas.microsoft.com/office/drawing/2014/main" id="{F2996E58-2612-2653-012B-6A4404EC43A6}"/>
              </a:ext>
            </a:extLst>
          </p:cNvPr>
          <p:cNvPicPr>
            <a:picLocks noChangeAspect="1"/>
          </p:cNvPicPr>
          <p:nvPr/>
        </p:nvPicPr>
        <p:blipFill>
          <a:blip r:embed="rId3"/>
          <a:stretch>
            <a:fillRect/>
          </a:stretch>
        </p:blipFill>
        <p:spPr>
          <a:xfrm>
            <a:off x="8176537" y="2487170"/>
            <a:ext cx="4015462" cy="4357021"/>
          </a:xfrm>
          <a:prstGeom prst="rect">
            <a:avLst/>
          </a:prstGeom>
        </p:spPr>
      </p:pic>
      <p:pic>
        <p:nvPicPr>
          <p:cNvPr id="6" name="Picture Placeholder 5">
            <a:extLst>
              <a:ext uri="{FF2B5EF4-FFF2-40B4-BE49-F238E27FC236}">
                <a16:creationId xmlns:a16="http://schemas.microsoft.com/office/drawing/2014/main" id="{5884B4E5-A168-6619-2C56-66D75E2BE073}"/>
              </a:ext>
            </a:extLst>
          </p:cNvPr>
          <p:cNvPicPr>
            <a:picLocks noGrp="1" noChangeAspect="1"/>
          </p:cNvPicPr>
          <p:nvPr>
            <p:ph type="pic" idx="1"/>
          </p:nvPr>
        </p:nvPicPr>
        <p:blipFill>
          <a:blip r:embed="rId4"/>
          <a:srcRect l="17170" r="17170"/>
          <a:stretch>
            <a:fillRect/>
          </a:stretch>
        </p:blipFill>
        <p:spPr>
          <a:xfrm>
            <a:off x="3927896" y="13809"/>
            <a:ext cx="4248641" cy="3766384"/>
          </a:xfrm>
          <a:prstGeom prst="rect">
            <a:avLst/>
          </a:prstGeom>
        </p:spPr>
      </p:pic>
    </p:spTree>
    <p:extLst>
      <p:ext uri="{BB962C8B-B14F-4D97-AF65-F5344CB8AC3E}">
        <p14:creationId xmlns:p14="http://schemas.microsoft.com/office/powerpoint/2010/main" val="2318495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15E67"/>
        </a:solidFill>
        <a:effectLst/>
      </p:bgPr>
    </p:bg>
    <p:spTree>
      <p:nvGrpSpPr>
        <p:cNvPr id="1" name="">
          <a:extLst>
            <a:ext uri="{FF2B5EF4-FFF2-40B4-BE49-F238E27FC236}">
              <a16:creationId xmlns:a16="http://schemas.microsoft.com/office/drawing/2014/main" id="{69723210-BBAC-5581-8EAF-57230B2458F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BC2F6F-19EB-2593-06C1-9FA324003F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5" name="Text Placeholder 4">
            <a:extLst>
              <a:ext uri="{FF2B5EF4-FFF2-40B4-BE49-F238E27FC236}">
                <a16:creationId xmlns:a16="http://schemas.microsoft.com/office/drawing/2014/main" id="{1B37D766-6DDC-A8DD-45CA-373EA040553A}"/>
              </a:ext>
            </a:extLst>
          </p:cNvPr>
          <p:cNvSpPr>
            <a:spLocks noGrp="1"/>
          </p:cNvSpPr>
          <p:nvPr>
            <p:ph type="body" sz="half" idx="2"/>
          </p:nvPr>
        </p:nvSpPr>
        <p:spPr>
          <a:xfrm>
            <a:off x="349858" y="1920240"/>
            <a:ext cx="3522776" cy="3811588"/>
          </a:xfrm>
        </p:spPr>
        <p:txBody>
          <a:bodyPr>
            <a:normAutofit/>
          </a:bodyPr>
          <a:lstStyle/>
          <a:p>
            <a:r>
              <a:rPr lang="en-US" sz="2800" dirty="0">
                <a:solidFill>
                  <a:schemeClr val="bg1"/>
                </a:solidFill>
                <a:latin typeface="Gibson Book" pitchFamily="2" charset="0"/>
              </a:rPr>
              <a:t>Peter Paulsen Pavilion and Central Utility Plant Upgrades – Piping installation </a:t>
            </a:r>
          </a:p>
          <a:p>
            <a:endParaRPr lang="en-US" sz="2800" dirty="0">
              <a:solidFill>
                <a:schemeClr val="bg1"/>
              </a:solidFill>
              <a:latin typeface="Gibson Book" pitchFamily="2" charset="0"/>
            </a:endParaRPr>
          </a:p>
        </p:txBody>
      </p:sp>
      <p:sp>
        <p:nvSpPr>
          <p:cNvPr id="2" name="Title 1">
            <a:extLst>
              <a:ext uri="{FF2B5EF4-FFF2-40B4-BE49-F238E27FC236}">
                <a16:creationId xmlns:a16="http://schemas.microsoft.com/office/drawing/2014/main" id="{5972F984-5300-0480-4A2A-3153F5F70DC8}"/>
              </a:ext>
            </a:extLst>
          </p:cNvPr>
          <p:cNvSpPr>
            <a:spLocks noGrp="1"/>
          </p:cNvSpPr>
          <p:nvPr>
            <p:ph type="title"/>
          </p:nvPr>
        </p:nvSpPr>
        <p:spPr/>
        <p:txBody>
          <a:bodyPr>
            <a:normAutofit fontScale="90000"/>
          </a:bodyPr>
          <a:lstStyle/>
          <a:p>
            <a:r>
              <a:rPr lang="en-US" dirty="0">
                <a:solidFill>
                  <a:schemeClr val="bg1"/>
                </a:solidFill>
              </a:rPr>
              <a:t>Peter Paulsen Pavilion</a:t>
            </a:r>
          </a:p>
        </p:txBody>
      </p:sp>
      <p:pic>
        <p:nvPicPr>
          <p:cNvPr id="10" name="Picture 9">
            <a:extLst>
              <a:ext uri="{FF2B5EF4-FFF2-40B4-BE49-F238E27FC236}">
                <a16:creationId xmlns:a16="http://schemas.microsoft.com/office/drawing/2014/main" id="{C3E2BCAF-9FCC-B2BF-C53E-5A0CE252DB3C}"/>
              </a:ext>
            </a:extLst>
          </p:cNvPr>
          <p:cNvPicPr>
            <a:picLocks noChangeAspect="1"/>
          </p:cNvPicPr>
          <p:nvPr/>
        </p:nvPicPr>
        <p:blipFill>
          <a:blip r:embed="rId3"/>
          <a:stretch>
            <a:fillRect/>
          </a:stretch>
        </p:blipFill>
        <p:spPr>
          <a:xfrm>
            <a:off x="7787462" y="2586200"/>
            <a:ext cx="4404538" cy="4271799"/>
          </a:xfrm>
          <a:prstGeom prst="rect">
            <a:avLst/>
          </a:prstGeom>
        </p:spPr>
      </p:pic>
      <p:pic>
        <p:nvPicPr>
          <p:cNvPr id="6" name="Picture Placeholder 5">
            <a:extLst>
              <a:ext uri="{FF2B5EF4-FFF2-40B4-BE49-F238E27FC236}">
                <a16:creationId xmlns:a16="http://schemas.microsoft.com/office/drawing/2014/main" id="{5449DCE1-C37A-D7AD-E5B8-337AE41C8169}"/>
              </a:ext>
            </a:extLst>
          </p:cNvPr>
          <p:cNvPicPr>
            <a:picLocks noGrp="1" noChangeAspect="1"/>
          </p:cNvPicPr>
          <p:nvPr>
            <p:ph type="pic" idx="1"/>
          </p:nvPr>
        </p:nvPicPr>
        <p:blipFill>
          <a:blip r:embed="rId4"/>
          <a:srcRect l="9828" r="9828"/>
          <a:stretch>
            <a:fillRect/>
          </a:stretch>
        </p:blipFill>
        <p:spPr>
          <a:xfrm>
            <a:off x="3959751" y="0"/>
            <a:ext cx="4299634" cy="3811589"/>
          </a:xfrm>
          <a:prstGeom prst="rect">
            <a:avLst/>
          </a:prstGeom>
        </p:spPr>
      </p:pic>
    </p:spTree>
    <p:extLst>
      <p:ext uri="{BB962C8B-B14F-4D97-AF65-F5344CB8AC3E}">
        <p14:creationId xmlns:p14="http://schemas.microsoft.com/office/powerpoint/2010/main" val="324172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15E67"/>
        </a:solidFill>
        <a:effectLst/>
      </p:bgPr>
    </p:bg>
    <p:spTree>
      <p:nvGrpSpPr>
        <p:cNvPr id="1" name="">
          <a:extLst>
            <a:ext uri="{FF2B5EF4-FFF2-40B4-BE49-F238E27FC236}">
              <a16:creationId xmlns:a16="http://schemas.microsoft.com/office/drawing/2014/main" id="{ADFAB4CB-8D0C-D911-7BDF-8EC72F89155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996B43-BEAC-5A40-D411-31F0C39804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5" name="Text Placeholder 4">
            <a:extLst>
              <a:ext uri="{FF2B5EF4-FFF2-40B4-BE49-F238E27FC236}">
                <a16:creationId xmlns:a16="http://schemas.microsoft.com/office/drawing/2014/main" id="{81091018-0F90-EB77-3178-0578DFFC5F7E}"/>
              </a:ext>
            </a:extLst>
          </p:cNvPr>
          <p:cNvSpPr>
            <a:spLocks noGrp="1"/>
          </p:cNvSpPr>
          <p:nvPr>
            <p:ph type="body" sz="half" idx="2"/>
          </p:nvPr>
        </p:nvSpPr>
        <p:spPr>
          <a:xfrm>
            <a:off x="328247" y="1920240"/>
            <a:ext cx="3847672" cy="3811588"/>
          </a:xfrm>
        </p:spPr>
        <p:txBody>
          <a:bodyPr>
            <a:normAutofit/>
          </a:bodyPr>
          <a:lstStyle/>
          <a:p>
            <a:r>
              <a:rPr lang="en-US" sz="2800" dirty="0">
                <a:solidFill>
                  <a:schemeClr val="bg1"/>
                </a:solidFill>
                <a:latin typeface="Gibson Book" pitchFamily="2" charset="0"/>
              </a:rPr>
              <a:t>Red concrete is placed over piping to identify underground utility locations</a:t>
            </a:r>
          </a:p>
          <a:p>
            <a:endParaRPr lang="en-US" sz="2800" dirty="0">
              <a:solidFill>
                <a:schemeClr val="bg1"/>
              </a:solidFill>
              <a:latin typeface="Gibson Book" pitchFamily="2" charset="0"/>
            </a:endParaRPr>
          </a:p>
        </p:txBody>
      </p:sp>
      <p:sp>
        <p:nvSpPr>
          <p:cNvPr id="2" name="Title 1">
            <a:extLst>
              <a:ext uri="{FF2B5EF4-FFF2-40B4-BE49-F238E27FC236}">
                <a16:creationId xmlns:a16="http://schemas.microsoft.com/office/drawing/2014/main" id="{16C022E3-B0AE-E2D3-4989-043BFA6D2283}"/>
              </a:ext>
            </a:extLst>
          </p:cNvPr>
          <p:cNvSpPr>
            <a:spLocks noGrp="1"/>
          </p:cNvSpPr>
          <p:nvPr>
            <p:ph type="title"/>
          </p:nvPr>
        </p:nvSpPr>
        <p:spPr/>
        <p:txBody>
          <a:bodyPr>
            <a:normAutofit fontScale="90000"/>
          </a:bodyPr>
          <a:lstStyle/>
          <a:p>
            <a:r>
              <a:rPr lang="en-US">
                <a:solidFill>
                  <a:schemeClr val="bg1"/>
                </a:solidFill>
              </a:rPr>
              <a:t>Peter Paulsen Pavilion</a:t>
            </a:r>
          </a:p>
        </p:txBody>
      </p:sp>
      <p:pic>
        <p:nvPicPr>
          <p:cNvPr id="6" name="Picture Placeholder 5">
            <a:extLst>
              <a:ext uri="{FF2B5EF4-FFF2-40B4-BE49-F238E27FC236}">
                <a16:creationId xmlns:a16="http://schemas.microsoft.com/office/drawing/2014/main" id="{7EE5CC79-3904-ACD3-3B37-EA45C47AF315}"/>
              </a:ext>
            </a:extLst>
          </p:cNvPr>
          <p:cNvPicPr>
            <a:picLocks noGrp="1" noChangeAspect="1"/>
          </p:cNvPicPr>
          <p:nvPr>
            <p:ph type="pic" idx="1"/>
          </p:nvPr>
        </p:nvPicPr>
        <p:blipFill>
          <a:blip r:embed="rId3"/>
          <a:srcRect l="1389" t="11045" b="11045"/>
          <a:stretch>
            <a:fillRect/>
          </a:stretch>
        </p:blipFill>
        <p:spPr>
          <a:xfrm>
            <a:off x="4532242" y="0"/>
            <a:ext cx="7601448" cy="6841517"/>
          </a:xfrm>
          <a:prstGeom prst="rect">
            <a:avLst/>
          </a:prstGeom>
        </p:spPr>
      </p:pic>
    </p:spTree>
    <p:extLst>
      <p:ext uri="{BB962C8B-B14F-4D97-AF65-F5344CB8AC3E}">
        <p14:creationId xmlns:p14="http://schemas.microsoft.com/office/powerpoint/2010/main" val="3654978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15E67"/>
        </a:solidFill>
        <a:effectLst/>
      </p:bgPr>
    </p:bg>
    <p:spTree>
      <p:nvGrpSpPr>
        <p:cNvPr id="1" name="">
          <a:extLst>
            <a:ext uri="{FF2B5EF4-FFF2-40B4-BE49-F238E27FC236}">
              <a16:creationId xmlns:a16="http://schemas.microsoft.com/office/drawing/2014/main" id="{29B711D7-FEBF-9637-A30B-8D0FA91B9B7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AB9CBE-C16D-69E6-6EEC-3DCB112A90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FFFFFF"/>
              </a:solidFill>
              <a:effectLst/>
              <a:uLnTx/>
              <a:uFillTx/>
              <a:latin typeface="Gibson" pitchFamily="2" charset="77"/>
              <a:ea typeface="+mn-ea"/>
              <a:cs typeface="+mn-cs"/>
            </a:endParaRPr>
          </a:p>
        </p:txBody>
      </p:sp>
      <p:sp>
        <p:nvSpPr>
          <p:cNvPr id="5" name="Text Placeholder 4">
            <a:extLst>
              <a:ext uri="{FF2B5EF4-FFF2-40B4-BE49-F238E27FC236}">
                <a16:creationId xmlns:a16="http://schemas.microsoft.com/office/drawing/2014/main" id="{46031BE9-CDC7-D7F1-3D03-BB26742C98CF}"/>
              </a:ext>
            </a:extLst>
          </p:cNvPr>
          <p:cNvSpPr>
            <a:spLocks noGrp="1"/>
          </p:cNvSpPr>
          <p:nvPr>
            <p:ph type="body" sz="half" idx="2"/>
          </p:nvPr>
        </p:nvSpPr>
        <p:spPr>
          <a:xfrm>
            <a:off x="166088" y="1912424"/>
            <a:ext cx="3522774" cy="3811588"/>
          </a:xfrm>
        </p:spPr>
        <p:txBody>
          <a:bodyPr>
            <a:normAutofit/>
          </a:bodyPr>
          <a:lstStyle/>
          <a:p>
            <a:r>
              <a:rPr lang="en-US" sz="2400" dirty="0">
                <a:solidFill>
                  <a:schemeClr val="bg1"/>
                </a:solidFill>
                <a:latin typeface="Gibson Book" pitchFamily="2" charset="0"/>
              </a:rPr>
              <a:t>Overall site review of recent construction progress in March 2026</a:t>
            </a:r>
          </a:p>
          <a:p>
            <a:endParaRPr lang="en-US" sz="2400" dirty="0">
              <a:solidFill>
                <a:schemeClr val="bg1"/>
              </a:solidFill>
              <a:latin typeface="Gibson Book" pitchFamily="2" charset="0"/>
            </a:endParaRPr>
          </a:p>
        </p:txBody>
      </p:sp>
      <p:sp>
        <p:nvSpPr>
          <p:cNvPr id="2" name="Title 1">
            <a:extLst>
              <a:ext uri="{FF2B5EF4-FFF2-40B4-BE49-F238E27FC236}">
                <a16:creationId xmlns:a16="http://schemas.microsoft.com/office/drawing/2014/main" id="{ED255A72-01BE-42AE-3454-B984962FF4E4}"/>
              </a:ext>
            </a:extLst>
          </p:cNvPr>
          <p:cNvSpPr>
            <a:spLocks noGrp="1"/>
          </p:cNvSpPr>
          <p:nvPr>
            <p:ph type="title"/>
          </p:nvPr>
        </p:nvSpPr>
        <p:spPr/>
        <p:txBody>
          <a:bodyPr>
            <a:normAutofit fontScale="90000"/>
          </a:bodyPr>
          <a:lstStyle/>
          <a:p>
            <a:r>
              <a:rPr lang="en-US" dirty="0">
                <a:solidFill>
                  <a:schemeClr val="bg1"/>
                </a:solidFill>
              </a:rPr>
              <a:t>Peter Paulsen Pavilion</a:t>
            </a:r>
          </a:p>
        </p:txBody>
      </p:sp>
      <p:pic>
        <p:nvPicPr>
          <p:cNvPr id="8" name="Picture Placeholder 7" descr="A construction site with a lot of dirt&#10;&#10;AI-generated content may be incorrect.">
            <a:extLst>
              <a:ext uri="{FF2B5EF4-FFF2-40B4-BE49-F238E27FC236}">
                <a16:creationId xmlns:a16="http://schemas.microsoft.com/office/drawing/2014/main" id="{DE1EB76D-543E-CBEE-E9F0-0409A51F15D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1983" t="-1" r="18275" b="-1"/>
          <a:stretch>
            <a:fillRect/>
          </a:stretch>
        </p:blipFill>
        <p:spPr>
          <a:xfrm>
            <a:off x="3688862" y="0"/>
            <a:ext cx="8503138" cy="6858000"/>
          </a:xfrm>
        </p:spPr>
      </p:pic>
    </p:spTree>
    <p:extLst>
      <p:ext uri="{BB962C8B-B14F-4D97-AF65-F5344CB8AC3E}">
        <p14:creationId xmlns:p14="http://schemas.microsoft.com/office/powerpoint/2010/main" val="174251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45A0B-9FA3-8A64-241B-9DFA8EFFAE0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C11B55-01A8-4B0C-757D-E8EE8F13A4FF}"/>
              </a:ext>
            </a:extLst>
          </p:cNvPr>
          <p:cNvSpPr>
            <a:spLocks noGrp="1"/>
          </p:cNvSpPr>
          <p:nvPr>
            <p:ph type="title"/>
          </p:nvPr>
        </p:nvSpPr>
        <p:spPr>
          <a:xfrm>
            <a:off x="294873" y="263560"/>
            <a:ext cx="8856941" cy="871728"/>
          </a:xfrm>
        </p:spPr>
        <p:txBody>
          <a:bodyPr>
            <a:noAutofit/>
          </a:bodyPr>
          <a:lstStyle/>
          <a:p>
            <a:r>
              <a:rPr lang="en-US" dirty="0">
                <a:latin typeface="Franklin Gothic Demi Cond"/>
              </a:rPr>
              <a:t>Construction Update: Looking Ahead</a:t>
            </a:r>
            <a:endParaRPr lang="en-US" dirty="0">
              <a:latin typeface="Gibson Book"/>
            </a:endParaRPr>
          </a:p>
        </p:txBody>
      </p:sp>
      <p:pic>
        <p:nvPicPr>
          <p:cNvPr id="8" name="Picture 7">
            <a:extLst>
              <a:ext uri="{FF2B5EF4-FFF2-40B4-BE49-F238E27FC236}">
                <a16:creationId xmlns:a16="http://schemas.microsoft.com/office/drawing/2014/main" id="{9C6AB401-617B-7B8C-8A28-E71BEB90847D}"/>
              </a:ext>
            </a:extLst>
          </p:cNvPr>
          <p:cNvPicPr>
            <a:picLocks noChangeAspect="1"/>
          </p:cNvPicPr>
          <p:nvPr/>
        </p:nvPicPr>
        <p:blipFill>
          <a:blip r:embed="rId3"/>
          <a:stretch>
            <a:fillRect/>
          </a:stretch>
        </p:blipFill>
        <p:spPr>
          <a:xfrm>
            <a:off x="630936" y="1135288"/>
            <a:ext cx="3801005" cy="161948"/>
          </a:xfrm>
          <a:prstGeom prst="rect">
            <a:avLst/>
          </a:prstGeom>
        </p:spPr>
      </p:pic>
      <p:sp>
        <p:nvSpPr>
          <p:cNvPr id="6" name="Text Placeholder 3">
            <a:extLst>
              <a:ext uri="{FF2B5EF4-FFF2-40B4-BE49-F238E27FC236}">
                <a16:creationId xmlns:a16="http://schemas.microsoft.com/office/drawing/2014/main" id="{EE7A6CBA-6E9E-0153-2D7E-B14830FE2609}"/>
              </a:ext>
            </a:extLst>
          </p:cNvPr>
          <p:cNvSpPr>
            <a:spLocks noGrp="1"/>
          </p:cNvSpPr>
          <p:nvPr>
            <p:ph type="body" sz="half" idx="2"/>
          </p:nvPr>
        </p:nvSpPr>
        <p:spPr>
          <a:xfrm>
            <a:off x="630936" y="1261430"/>
            <a:ext cx="11069652" cy="5486400"/>
          </a:xfrm>
        </p:spPr>
        <p:txBody>
          <a:bodyPr vert="horz" lIns="91440" tIns="45720" rIns="91440" bIns="45720" rtlCol="0" anchor="t">
            <a:noAutofit/>
          </a:bodyPr>
          <a:lstStyle/>
          <a:p>
            <a:pPr marR="0" lvl="0">
              <a:spcBef>
                <a:spcPts val="0"/>
              </a:spcBef>
              <a:spcAft>
                <a:spcPts val="1200"/>
              </a:spcAft>
            </a:pPr>
            <a:r>
              <a:rPr lang="en-US" sz="2800" dirty="0">
                <a:effectLst/>
                <a:latin typeface="Gibson Book" pitchFamily="2" charset="0"/>
                <a:ea typeface="Times New Roman" panose="02020603050405020304" pitchFamily="18" charset="0"/>
                <a:cs typeface="Aptos" panose="020B0004020202020204" pitchFamily="34" charset="0"/>
              </a:rPr>
              <a:t>Anticipated work for the next six months –</a:t>
            </a:r>
          </a:p>
          <a:p>
            <a:pPr marR="0" lvl="0">
              <a:spcBef>
                <a:spcPts val="0"/>
              </a:spcBef>
              <a:spcAft>
                <a:spcPts val="1200"/>
              </a:spcAft>
            </a:pPr>
            <a:endParaRPr lang="en-US" sz="1000" dirty="0"/>
          </a:p>
          <a:p>
            <a:pPr marL="342900" marR="0" lvl="0" indent="-342900">
              <a:spcBef>
                <a:spcPts val="0"/>
              </a:spcBef>
              <a:spcAft>
                <a:spcPts val="1200"/>
              </a:spcAft>
              <a:buFont typeface="Arial" panose="05050102010706020507" pitchFamily="18" charset="2"/>
              <a:buChar char="•"/>
            </a:pPr>
            <a:r>
              <a:rPr lang="en-US" sz="2800" dirty="0">
                <a:effectLst/>
                <a:latin typeface="Gibson Book" pitchFamily="2" charset="0"/>
                <a:ea typeface="Times New Roman" panose="02020603050405020304" pitchFamily="18" charset="0"/>
                <a:cs typeface="Aptos" panose="020B0004020202020204" pitchFamily="34" charset="0"/>
              </a:rPr>
              <a:t>Demolition of the old hospital main entrance</a:t>
            </a:r>
          </a:p>
          <a:p>
            <a:pPr marL="342900" marR="0" lvl="0" indent="-342900">
              <a:spcBef>
                <a:spcPts val="0"/>
              </a:spcBef>
              <a:spcAft>
                <a:spcPts val="1200"/>
              </a:spcAft>
              <a:buFont typeface="Arial" panose="05050102010706020507" pitchFamily="18" charset="2"/>
              <a:buChar char="•"/>
            </a:pPr>
            <a:r>
              <a:rPr lang="en-US" sz="2800" dirty="0">
                <a:latin typeface="Gibson Book" pitchFamily="2" charset="0"/>
                <a:ea typeface="Times New Roman" panose="02020603050405020304" pitchFamily="18" charset="0"/>
                <a:cs typeface="Aptos" panose="020B0004020202020204" pitchFamily="34" charset="0"/>
              </a:rPr>
              <a:t>Site preparation and clearing</a:t>
            </a:r>
          </a:p>
          <a:p>
            <a:pPr marL="342900" marR="0" lvl="0" indent="-342900">
              <a:spcBef>
                <a:spcPts val="0"/>
              </a:spcBef>
              <a:spcAft>
                <a:spcPts val="1200"/>
              </a:spcAft>
              <a:buFont typeface="Arial" panose="05050102010706020507" pitchFamily="18" charset="2"/>
              <a:buChar char="•"/>
            </a:pPr>
            <a:r>
              <a:rPr lang="en-US" sz="2800" dirty="0">
                <a:effectLst/>
                <a:latin typeface="Gibson Book" pitchFamily="2" charset="0"/>
                <a:ea typeface="Times New Roman" panose="02020603050405020304" pitchFamily="18" charset="0"/>
                <a:cs typeface="Aptos" panose="020B0004020202020204" pitchFamily="34" charset="0"/>
              </a:rPr>
              <a:t>Stormwater </a:t>
            </a:r>
            <a:r>
              <a:rPr lang="en-US" sz="2800" dirty="0">
                <a:latin typeface="Gibson Book" pitchFamily="2" charset="0"/>
                <a:ea typeface="Times New Roman" panose="02020603050405020304" pitchFamily="18" charset="0"/>
                <a:cs typeface="Aptos" panose="020B0004020202020204" pitchFamily="34" charset="0"/>
              </a:rPr>
              <a:t>management system </a:t>
            </a:r>
            <a:r>
              <a:rPr lang="en-US" sz="2800" dirty="0">
                <a:effectLst/>
                <a:latin typeface="Gibson Book" pitchFamily="2" charset="0"/>
                <a:ea typeface="Times New Roman" panose="02020603050405020304" pitchFamily="18" charset="0"/>
                <a:cs typeface="Aptos" panose="020B0004020202020204" pitchFamily="34" charset="0"/>
              </a:rPr>
              <a:t>installation</a:t>
            </a:r>
          </a:p>
          <a:p>
            <a:pPr marL="342900" marR="0" lvl="0" indent="-342900">
              <a:spcBef>
                <a:spcPts val="0"/>
              </a:spcBef>
              <a:spcAft>
                <a:spcPts val="1200"/>
              </a:spcAft>
              <a:buFont typeface="Arial" panose="05050102010706020507" pitchFamily="18" charset="2"/>
              <a:buChar char="•"/>
            </a:pPr>
            <a:r>
              <a:rPr lang="en-US" sz="2800" dirty="0">
                <a:latin typeface="Gibson Book" pitchFamily="2" charset="0"/>
                <a:ea typeface="Times New Roman" panose="02020603050405020304" pitchFamily="18" charset="0"/>
                <a:cs typeface="Aptos" panose="020B0004020202020204" pitchFamily="34" charset="0"/>
              </a:rPr>
              <a:t>Relocation and activation of water piping to serve the Peter Paulsen Pavilion</a:t>
            </a:r>
          </a:p>
          <a:p>
            <a:pPr marL="342900" marR="0" lvl="0" indent="-342900">
              <a:spcBef>
                <a:spcPts val="0"/>
              </a:spcBef>
              <a:spcAft>
                <a:spcPts val="1200"/>
              </a:spcAft>
              <a:buFont typeface="Arial" panose="05050102010706020507" pitchFamily="18" charset="2"/>
              <a:buChar char="•"/>
            </a:pPr>
            <a:r>
              <a:rPr lang="en-US" sz="2800" dirty="0">
                <a:effectLst/>
                <a:latin typeface="Gibson Book" pitchFamily="2" charset="0"/>
                <a:ea typeface="Times New Roman" panose="02020603050405020304" pitchFamily="18" charset="0"/>
                <a:cs typeface="Aptos" panose="020B0004020202020204" pitchFamily="34" charset="0"/>
              </a:rPr>
              <a:t>Foundation installation for the Pavilion</a:t>
            </a:r>
          </a:p>
          <a:p>
            <a:pPr marL="342900" marR="0" lvl="0" indent="-342900">
              <a:spcBef>
                <a:spcPts val="0"/>
              </a:spcBef>
              <a:spcAft>
                <a:spcPts val="1200"/>
              </a:spcAft>
              <a:buFont typeface="Arial" panose="05050102010706020507" pitchFamily="18" charset="2"/>
              <a:buChar char="•"/>
            </a:pPr>
            <a:r>
              <a:rPr lang="en-US" sz="2800" dirty="0">
                <a:latin typeface="Gibson Book" pitchFamily="2" charset="0"/>
                <a:ea typeface="Times New Roman" panose="02020603050405020304" pitchFamily="18" charset="0"/>
                <a:cs typeface="Aptos" panose="020B0004020202020204" pitchFamily="34" charset="0"/>
              </a:rPr>
              <a:t>Steel erection for the Pavilion structure</a:t>
            </a:r>
            <a:endParaRPr lang="en-US" sz="2800" dirty="0">
              <a:effectLst/>
              <a:latin typeface="Gibson Book" pitchFamily="2" charset="0"/>
              <a:ea typeface="Times New Roman" panose="02020603050405020304" pitchFamily="18" charset="0"/>
              <a:cs typeface="Aptos" panose="020B0004020202020204" pitchFamily="34" charset="0"/>
            </a:endParaRPr>
          </a:p>
          <a:p>
            <a:pPr marL="342900" marR="0" lvl="0" indent="-342900">
              <a:spcBef>
                <a:spcPts val="0"/>
              </a:spcBef>
              <a:spcAft>
                <a:spcPts val="1200"/>
              </a:spcAft>
              <a:buFont typeface="Arial" panose="05050102010706020507" pitchFamily="18" charset="2"/>
              <a:buChar char="•"/>
            </a:pPr>
            <a:endParaRPr lang="en-US" sz="2100" dirty="0">
              <a:latin typeface="Gibson"/>
            </a:endParaRPr>
          </a:p>
          <a:p>
            <a:pPr marL="342900" marR="0" lvl="0" indent="-342900">
              <a:spcBef>
                <a:spcPts val="0"/>
              </a:spcBef>
              <a:spcAft>
                <a:spcPts val="1200"/>
              </a:spcAft>
              <a:buFont typeface="Arial" panose="05050102010706020507" pitchFamily="18" charset="2"/>
              <a:buChar char="•"/>
            </a:pPr>
            <a:endParaRPr lang="en-US" sz="2100" dirty="0">
              <a:latin typeface="Gibson" pitchFamily="2" charset="0"/>
            </a:endParaRPr>
          </a:p>
          <a:p>
            <a:pPr marL="285750" indent="-285750">
              <a:spcBef>
                <a:spcPts val="0"/>
              </a:spcBef>
              <a:spcAft>
                <a:spcPts val="1200"/>
              </a:spcAft>
              <a:buFont typeface="Arial" panose="02070309020205020404" pitchFamily="49" charset="0"/>
              <a:buChar char="•"/>
            </a:pPr>
            <a:endParaRPr lang="en-US" sz="1800" dirty="0">
              <a:latin typeface="Gibson" pitchFamily="2" charset="0"/>
            </a:endParaRPr>
          </a:p>
          <a:p>
            <a:pPr marL="285750" indent="-285750">
              <a:spcBef>
                <a:spcPts val="0"/>
              </a:spcBef>
              <a:spcAft>
                <a:spcPts val="1200"/>
              </a:spcAft>
              <a:buFont typeface="Arial" panose="02070309020205020404" pitchFamily="49" charset="0"/>
              <a:buChar char="•"/>
            </a:pPr>
            <a:endParaRPr lang="en-US" sz="2000" dirty="0">
              <a:latin typeface="Gibson" pitchFamily="2" charset="0"/>
            </a:endParaRPr>
          </a:p>
          <a:p>
            <a:pPr marL="742950" lvl="1" indent="-285750">
              <a:spcBef>
                <a:spcPts val="0"/>
              </a:spcBef>
              <a:spcAft>
                <a:spcPts val="1200"/>
              </a:spcAft>
              <a:buFont typeface="Courier New" panose="02070309020205020404" pitchFamily="49" charset="0"/>
              <a:buChar char="o"/>
            </a:pPr>
            <a:endParaRPr lang="en-US" sz="1200" dirty="0">
              <a:latin typeface="Gibson" pitchFamily="2" charset="0"/>
            </a:endParaRPr>
          </a:p>
          <a:p>
            <a:pPr>
              <a:spcAft>
                <a:spcPts val="1200"/>
              </a:spcAft>
            </a:pPr>
            <a:endParaRPr lang="en-US" sz="2000" dirty="0">
              <a:latin typeface="Gibson" pitchFamily="2" charset="0"/>
            </a:endParaRPr>
          </a:p>
        </p:txBody>
      </p:sp>
    </p:spTree>
    <p:extLst>
      <p:ext uri="{BB962C8B-B14F-4D97-AF65-F5344CB8AC3E}">
        <p14:creationId xmlns:p14="http://schemas.microsoft.com/office/powerpoint/2010/main" val="3057844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EF0A55-C3BC-2284-4193-3BBA6563224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1978FE-D720-B9B8-EB60-BE3E0592EAF8}"/>
              </a:ext>
            </a:extLst>
          </p:cNvPr>
          <p:cNvSpPr>
            <a:spLocks noGrp="1"/>
          </p:cNvSpPr>
          <p:nvPr>
            <p:ph type="title"/>
          </p:nvPr>
        </p:nvSpPr>
        <p:spPr>
          <a:xfrm>
            <a:off x="243568" y="263560"/>
            <a:ext cx="10888942" cy="871728"/>
          </a:xfrm>
        </p:spPr>
        <p:txBody>
          <a:bodyPr>
            <a:noAutofit/>
          </a:bodyPr>
          <a:lstStyle/>
          <a:p>
            <a:r>
              <a:rPr lang="en-US" dirty="0">
                <a:latin typeface="Franklin Gothic Demi Cond"/>
              </a:rPr>
              <a:t>Construction Communication: Staying in Touch</a:t>
            </a:r>
            <a:endParaRPr lang="en-US" dirty="0">
              <a:latin typeface="Gibson Book"/>
            </a:endParaRPr>
          </a:p>
        </p:txBody>
      </p:sp>
      <p:pic>
        <p:nvPicPr>
          <p:cNvPr id="8" name="Picture 7">
            <a:extLst>
              <a:ext uri="{FF2B5EF4-FFF2-40B4-BE49-F238E27FC236}">
                <a16:creationId xmlns:a16="http://schemas.microsoft.com/office/drawing/2014/main" id="{4BC8F4AC-018B-8679-9E79-6C40C97229F5}"/>
              </a:ext>
            </a:extLst>
          </p:cNvPr>
          <p:cNvPicPr>
            <a:picLocks noChangeAspect="1"/>
          </p:cNvPicPr>
          <p:nvPr/>
        </p:nvPicPr>
        <p:blipFill>
          <a:blip r:embed="rId3"/>
          <a:stretch>
            <a:fillRect/>
          </a:stretch>
        </p:blipFill>
        <p:spPr>
          <a:xfrm>
            <a:off x="630936" y="1135288"/>
            <a:ext cx="3801005" cy="161948"/>
          </a:xfrm>
          <a:prstGeom prst="rect">
            <a:avLst/>
          </a:prstGeom>
        </p:spPr>
      </p:pic>
      <p:pic>
        <p:nvPicPr>
          <p:cNvPr id="4" name="Picture 3">
            <a:extLst>
              <a:ext uri="{FF2B5EF4-FFF2-40B4-BE49-F238E27FC236}">
                <a16:creationId xmlns:a16="http://schemas.microsoft.com/office/drawing/2014/main" id="{AA2B1D47-4337-1EAC-E7F3-8CAA9E10989F}"/>
              </a:ext>
            </a:extLst>
          </p:cNvPr>
          <p:cNvPicPr>
            <a:picLocks noChangeAspect="1"/>
          </p:cNvPicPr>
          <p:nvPr/>
        </p:nvPicPr>
        <p:blipFill>
          <a:blip r:embed="rId4"/>
          <a:stretch>
            <a:fillRect/>
          </a:stretch>
        </p:blipFill>
        <p:spPr>
          <a:xfrm>
            <a:off x="4998720" y="1406769"/>
            <a:ext cx="7183058" cy="5132143"/>
          </a:xfrm>
          <a:prstGeom prst="rect">
            <a:avLst/>
          </a:prstGeom>
          <a:ln>
            <a:solidFill>
              <a:srgbClr val="34A798"/>
            </a:solidFill>
          </a:ln>
        </p:spPr>
      </p:pic>
      <p:sp>
        <p:nvSpPr>
          <p:cNvPr id="7" name="Text Placeholder 5">
            <a:extLst>
              <a:ext uri="{FF2B5EF4-FFF2-40B4-BE49-F238E27FC236}">
                <a16:creationId xmlns:a16="http://schemas.microsoft.com/office/drawing/2014/main" id="{DCEFF7C6-061A-0854-0405-FC910883CE8A}"/>
              </a:ext>
            </a:extLst>
          </p:cNvPr>
          <p:cNvSpPr>
            <a:spLocks noGrp="1"/>
          </p:cNvSpPr>
          <p:nvPr>
            <p:ph type="body" sz="half" idx="2"/>
          </p:nvPr>
        </p:nvSpPr>
        <p:spPr>
          <a:xfrm>
            <a:off x="243568" y="1488683"/>
            <a:ext cx="4755152" cy="3286928"/>
          </a:xfrm>
        </p:spPr>
        <p:txBody>
          <a:bodyPr>
            <a:normAutofit/>
          </a:bodyPr>
          <a:lstStyle/>
          <a:p>
            <a:pPr>
              <a:spcBef>
                <a:spcPts val="0"/>
              </a:spcBef>
            </a:pPr>
            <a:r>
              <a:rPr lang="en-US" sz="2800" dirty="0">
                <a:latin typeface="Gibson Book" pitchFamily="2" charset="0"/>
              </a:rPr>
              <a:t>PeaceHealth Microsite: </a:t>
            </a:r>
          </a:p>
          <a:p>
            <a:pPr>
              <a:spcBef>
                <a:spcPts val="0"/>
              </a:spcBef>
            </a:pPr>
            <a:r>
              <a:rPr lang="en-US" sz="2400" dirty="0">
                <a:latin typeface="Gibson Book" pitchFamily="2" charset="0"/>
              </a:rPr>
              <a:t>Weekly updates</a:t>
            </a:r>
          </a:p>
          <a:p>
            <a:endParaRPr lang="en-US" dirty="0">
              <a:latin typeface="Gibson Book" pitchFamily="2" charset="0"/>
            </a:endParaRPr>
          </a:p>
          <a:p>
            <a:r>
              <a:rPr lang="en-US" sz="2400" dirty="0">
                <a:latin typeface="Gibson Book" pitchFamily="2" charset="0"/>
              </a:rPr>
              <a:t>PeaceHealth Impact - Whatcom</a:t>
            </a:r>
          </a:p>
          <a:p>
            <a:r>
              <a:rPr lang="en-US" sz="2400" u="sng" dirty="0">
                <a:solidFill>
                  <a:srgbClr val="34A798"/>
                </a:solidFill>
                <a:effectLst/>
                <a:latin typeface="Gibson Book" pitchFamily="2" charset="0"/>
                <a:ea typeface="Times New Roman" panose="02020603050405020304" pitchFamily="18" charset="0"/>
                <a:cs typeface="Aptos" panose="020B0004020202020204" pitchFamily="34" charset="0"/>
                <a:hlinkClick r:id="rId5">
                  <a:extLst>
                    <a:ext uri="{A12FA001-AC4F-418D-AE19-62706E023703}">
                      <ahyp:hlinkClr xmlns:ahyp="http://schemas.microsoft.com/office/drawing/2018/hyperlinkcolor" val="tx"/>
                    </a:ext>
                  </a:extLst>
                </a:hlinkClick>
              </a:rPr>
              <a:t>https://peacehealthimpact.org/</a:t>
            </a:r>
            <a:endParaRPr lang="en-US" sz="2400" dirty="0">
              <a:solidFill>
                <a:srgbClr val="34A798"/>
              </a:solidFill>
              <a:effectLst/>
              <a:latin typeface="Gibson Book" pitchFamily="2" charset="0"/>
              <a:ea typeface="Aptos" panose="020B0004020202020204" pitchFamily="34" charset="0"/>
              <a:cs typeface="Aptos" panose="020B0004020202020204" pitchFamily="34" charset="0"/>
            </a:endParaRPr>
          </a:p>
          <a:p>
            <a:endParaRPr lang="en-US" dirty="0"/>
          </a:p>
        </p:txBody>
      </p:sp>
    </p:spTree>
    <p:extLst>
      <p:ext uri="{BB962C8B-B14F-4D97-AF65-F5344CB8AC3E}">
        <p14:creationId xmlns:p14="http://schemas.microsoft.com/office/powerpoint/2010/main" val="2286814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CDC831-12F7-6EB3-E972-5AC388DDFB57}"/>
              </a:ext>
            </a:extLst>
          </p:cNvPr>
          <p:cNvSpPr>
            <a:spLocks noGrp="1"/>
          </p:cNvSpPr>
          <p:nvPr>
            <p:ph type="ctrTitle"/>
          </p:nvPr>
        </p:nvSpPr>
        <p:spPr>
          <a:xfrm>
            <a:off x="1524000" y="2128929"/>
            <a:ext cx="9144000" cy="1300071"/>
          </a:xfrm>
        </p:spPr>
        <p:txBody>
          <a:bodyPr>
            <a:normAutofit fontScale="90000"/>
          </a:bodyPr>
          <a:lstStyle/>
          <a:p>
            <a:br>
              <a:rPr lang="en-US" sz="8000" dirty="0">
                <a:solidFill>
                  <a:schemeClr val="bg2"/>
                </a:solidFill>
              </a:rPr>
            </a:br>
            <a:br>
              <a:rPr lang="en-US" sz="8000" dirty="0">
                <a:solidFill>
                  <a:schemeClr val="bg2"/>
                </a:solidFill>
              </a:rPr>
            </a:br>
            <a:br>
              <a:rPr lang="en-US" sz="8000" dirty="0">
                <a:solidFill>
                  <a:schemeClr val="bg2"/>
                </a:solidFill>
              </a:rPr>
            </a:br>
            <a:br>
              <a:rPr lang="en-US" sz="8000" dirty="0">
                <a:solidFill>
                  <a:schemeClr val="bg2"/>
                </a:solidFill>
              </a:rPr>
            </a:br>
            <a:br>
              <a:rPr lang="en-US" sz="8000" dirty="0">
                <a:solidFill>
                  <a:schemeClr val="bg2"/>
                </a:solidFill>
              </a:rPr>
            </a:br>
            <a:br>
              <a:rPr lang="en-US" sz="8000" dirty="0">
                <a:solidFill>
                  <a:schemeClr val="bg2"/>
                </a:solidFill>
              </a:rPr>
            </a:br>
            <a:r>
              <a:rPr lang="en-US" sz="8000" dirty="0">
                <a:solidFill>
                  <a:schemeClr val="bg2"/>
                </a:solidFill>
              </a:rPr>
              <a:t>Questions?</a:t>
            </a:r>
            <a:endParaRPr lang="en-US" sz="8000" i="1" dirty="0">
              <a:solidFill>
                <a:schemeClr val="bg2"/>
              </a:solidFill>
            </a:endParaRPr>
          </a:p>
        </p:txBody>
      </p:sp>
      <p:sp>
        <p:nvSpPr>
          <p:cNvPr id="2" name="Title 1">
            <a:extLst>
              <a:ext uri="{FF2B5EF4-FFF2-40B4-BE49-F238E27FC236}">
                <a16:creationId xmlns:a16="http://schemas.microsoft.com/office/drawing/2014/main" id="{A5A4D5F1-1DE4-3D98-D4F3-09843A8F46BD}"/>
              </a:ext>
            </a:extLst>
          </p:cNvPr>
          <p:cNvSpPr txBox="1">
            <a:spLocks/>
          </p:cNvSpPr>
          <p:nvPr/>
        </p:nvSpPr>
        <p:spPr>
          <a:xfrm>
            <a:off x="630935" y="265176"/>
            <a:ext cx="10333844" cy="12527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b="1" i="0" kern="1200">
                <a:solidFill>
                  <a:schemeClr val="tx1"/>
                </a:solidFill>
                <a:latin typeface="Franklin Gothic Demi Cond" panose="020B0603020102020204" pitchFamily="34" charset="0"/>
                <a:ea typeface="+mj-ea"/>
                <a:cs typeface="+mj-cs"/>
              </a:defRPr>
            </a:lvl1pPr>
          </a:lstStyle>
          <a:p>
            <a:pPr algn="l"/>
            <a:r>
              <a:rPr lang="en-US" sz="6000" dirty="0">
                <a:solidFill>
                  <a:schemeClr val="bg1"/>
                </a:solidFill>
              </a:rPr>
              <a:t>Q&amp;A</a:t>
            </a:r>
            <a:br>
              <a:rPr lang="en-US" dirty="0">
                <a:solidFill>
                  <a:schemeClr val="bg1"/>
                </a:solidFill>
              </a:rPr>
            </a:br>
            <a:r>
              <a:rPr lang="en-US" sz="2400" dirty="0">
                <a:solidFill>
                  <a:schemeClr val="bg1"/>
                </a:solidFill>
                <a:latin typeface="Gibson Book" pitchFamily="2" charset="0"/>
              </a:rPr>
              <a:t>Hilary Wilkinson, Facilitator</a:t>
            </a:r>
            <a:endParaRPr lang="en-US" dirty="0">
              <a:solidFill>
                <a:schemeClr val="bg1"/>
              </a:solidFill>
            </a:endParaRPr>
          </a:p>
        </p:txBody>
      </p:sp>
    </p:spTree>
    <p:extLst>
      <p:ext uri="{BB962C8B-B14F-4D97-AF65-F5344CB8AC3E}">
        <p14:creationId xmlns:p14="http://schemas.microsoft.com/office/powerpoint/2010/main" val="1483956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0C46-B384-C1C3-F8D8-DC95205826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A211C8-C03F-E976-8391-A45993C0AA31}"/>
              </a:ext>
            </a:extLst>
          </p:cNvPr>
          <p:cNvSpPr>
            <a:spLocks noGrp="1"/>
          </p:cNvSpPr>
          <p:nvPr>
            <p:ph type="title"/>
          </p:nvPr>
        </p:nvSpPr>
        <p:spPr>
          <a:xfrm>
            <a:off x="206164" y="1070981"/>
            <a:ext cx="4165051" cy="1600200"/>
          </a:xfrm>
        </p:spPr>
        <p:txBody>
          <a:bodyPr/>
          <a:lstStyle/>
          <a:p>
            <a:r>
              <a:rPr lang="en-US" b="0" dirty="0"/>
              <a:t>Welcome &amp; Land Acknowledgement</a:t>
            </a:r>
          </a:p>
        </p:txBody>
      </p:sp>
      <p:sp>
        <p:nvSpPr>
          <p:cNvPr id="5" name="Slide Number Placeholder 4">
            <a:extLst>
              <a:ext uri="{FF2B5EF4-FFF2-40B4-BE49-F238E27FC236}">
                <a16:creationId xmlns:a16="http://schemas.microsoft.com/office/drawing/2014/main" id="{8023E5CB-928F-CAFB-80BA-744364E92413}"/>
              </a:ext>
            </a:extLst>
          </p:cNvPr>
          <p:cNvSpPr>
            <a:spLocks noGrp="1"/>
          </p:cNvSpPr>
          <p:nvPr>
            <p:ph type="sldNum" sz="quarter" idx="12"/>
          </p:nvPr>
        </p:nvSpPr>
        <p:spPr/>
        <p:txBody>
          <a:bodyPr/>
          <a:lstStyle/>
          <a:p>
            <a:fld id="{51F04555-E38E-C04E-A7EC-30D2883B0B05}" type="slidenum">
              <a:rPr lang="en-US" smtClean="0">
                <a:solidFill>
                  <a:schemeClr val="tx1"/>
                </a:solidFill>
              </a:rPr>
              <a:pPr/>
              <a:t>3</a:t>
            </a:fld>
            <a:endParaRPr lang="en-US">
              <a:solidFill>
                <a:schemeClr val="tx1"/>
              </a:solidFill>
            </a:endParaRPr>
          </a:p>
        </p:txBody>
      </p:sp>
      <p:sp>
        <p:nvSpPr>
          <p:cNvPr id="6" name="TextBox 5">
            <a:extLst>
              <a:ext uri="{FF2B5EF4-FFF2-40B4-BE49-F238E27FC236}">
                <a16:creationId xmlns:a16="http://schemas.microsoft.com/office/drawing/2014/main" id="{1903FF59-87A4-B75D-114F-F717F89C5F44}"/>
              </a:ext>
            </a:extLst>
          </p:cNvPr>
          <p:cNvSpPr txBox="1"/>
          <p:nvPr/>
        </p:nvSpPr>
        <p:spPr>
          <a:xfrm>
            <a:off x="206164" y="3344830"/>
            <a:ext cx="4208440" cy="1384995"/>
          </a:xfrm>
          <a:prstGeom prst="rect">
            <a:avLst/>
          </a:prstGeom>
          <a:noFill/>
        </p:spPr>
        <p:txBody>
          <a:bodyPr wrap="square">
            <a:spAutoFit/>
          </a:bodyPr>
          <a:lstStyle/>
          <a:p>
            <a:r>
              <a:rPr lang="en-US" sz="2800" b="1" dirty="0">
                <a:solidFill>
                  <a:schemeClr val="bg1"/>
                </a:solidFill>
                <a:latin typeface="Gibson Book" pitchFamily="2" charset="77"/>
              </a:rPr>
              <a:t>Rachel Lucy</a:t>
            </a:r>
          </a:p>
          <a:p>
            <a:r>
              <a:rPr lang="en-US" sz="2800" dirty="0">
                <a:solidFill>
                  <a:schemeClr val="bg1"/>
                </a:solidFill>
                <a:latin typeface="Gibson Book" pitchFamily="2" charset="77"/>
              </a:rPr>
              <a:t>Director of Community Health, Northwest Region </a:t>
            </a:r>
          </a:p>
        </p:txBody>
      </p:sp>
      <p:sp>
        <p:nvSpPr>
          <p:cNvPr id="8" name="TextBox 7">
            <a:extLst>
              <a:ext uri="{FF2B5EF4-FFF2-40B4-BE49-F238E27FC236}">
                <a16:creationId xmlns:a16="http://schemas.microsoft.com/office/drawing/2014/main" id="{BDBA6D8C-D3C5-78FD-A7C0-ABEEA1010016}"/>
              </a:ext>
            </a:extLst>
          </p:cNvPr>
          <p:cNvSpPr txBox="1"/>
          <p:nvPr/>
        </p:nvSpPr>
        <p:spPr>
          <a:xfrm>
            <a:off x="4971007" y="621007"/>
            <a:ext cx="6839459" cy="5447645"/>
          </a:xfrm>
          <a:prstGeom prst="rect">
            <a:avLst/>
          </a:prstGeom>
          <a:noFill/>
        </p:spPr>
        <p:txBody>
          <a:bodyPr wrap="square">
            <a:spAutoFit/>
          </a:bodyPr>
          <a:lstStyle/>
          <a:p>
            <a:pPr marL="0" marR="0">
              <a:spcBef>
                <a:spcPts val="1200"/>
              </a:spcBef>
              <a:spcAft>
                <a:spcPts val="1200"/>
              </a:spcAft>
            </a:pPr>
            <a:r>
              <a:rPr lang="en-US" sz="2800" dirty="0">
                <a:solidFill>
                  <a:srgbClr val="000000"/>
                </a:solidFill>
                <a:effectLst/>
                <a:latin typeface="Gibson Book" pitchFamily="2" charset="0"/>
                <a:ea typeface="Gibson" pitchFamily="2" charset="0"/>
                <a:cs typeface="Gibson" pitchFamily="2" charset="0"/>
              </a:rPr>
              <a:t>We, PeaceHealth, acknowledge we provide care on the traditional, ancestral and unceded territory of Coast Salish People who have been the spiritual caretakers of these lands since time immemorial. </a:t>
            </a:r>
          </a:p>
          <a:p>
            <a:pPr marL="0" marR="0">
              <a:spcBef>
                <a:spcPts val="1200"/>
              </a:spcBef>
              <a:spcAft>
                <a:spcPts val="1200"/>
              </a:spcAft>
            </a:pPr>
            <a:r>
              <a:rPr lang="en-US" sz="2800" dirty="0">
                <a:solidFill>
                  <a:srgbClr val="000000"/>
                </a:solidFill>
                <a:effectLst/>
                <a:latin typeface="Gibson Book" pitchFamily="2" charset="0"/>
                <a:ea typeface="Gibson" pitchFamily="2" charset="0"/>
                <a:cs typeface="Gibson" pitchFamily="2" charset="0"/>
              </a:rPr>
              <a:t>The Coast Salish way of life, cultural values, and respect for the land and waterways are alive, strong and resilient.</a:t>
            </a:r>
          </a:p>
          <a:p>
            <a:pPr marL="0" marR="0">
              <a:spcBef>
                <a:spcPts val="1200"/>
              </a:spcBef>
              <a:spcAft>
                <a:spcPts val="1200"/>
              </a:spcAft>
            </a:pPr>
            <a:r>
              <a:rPr lang="en-US" sz="2800" dirty="0">
                <a:solidFill>
                  <a:srgbClr val="000000"/>
                </a:solidFill>
                <a:effectLst/>
                <a:latin typeface="Gibson Book" pitchFamily="2" charset="0"/>
                <a:ea typeface="Gibson" pitchFamily="2" charset="0"/>
                <a:cs typeface="Gibson" pitchFamily="2" charset="0"/>
              </a:rPr>
              <a:t>We honor and accept the responsibility of being in continuous healing relationship as one people. </a:t>
            </a:r>
          </a:p>
        </p:txBody>
      </p:sp>
    </p:spTree>
    <p:extLst>
      <p:ext uri="{BB962C8B-B14F-4D97-AF65-F5344CB8AC3E}">
        <p14:creationId xmlns:p14="http://schemas.microsoft.com/office/powerpoint/2010/main" val="480387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CDC831-12F7-6EB3-E972-5AC388DDFB57}"/>
              </a:ext>
            </a:extLst>
          </p:cNvPr>
          <p:cNvSpPr>
            <a:spLocks noGrp="1"/>
          </p:cNvSpPr>
          <p:nvPr>
            <p:ph type="ctrTitle"/>
          </p:nvPr>
        </p:nvSpPr>
        <p:spPr>
          <a:xfrm>
            <a:off x="1524000" y="2128929"/>
            <a:ext cx="9144000" cy="1300071"/>
          </a:xfrm>
        </p:spPr>
        <p:txBody>
          <a:bodyPr>
            <a:normAutofit fontScale="90000"/>
          </a:bodyPr>
          <a:lstStyle/>
          <a:p>
            <a:br>
              <a:rPr lang="en-US" sz="8000">
                <a:solidFill>
                  <a:schemeClr val="bg2"/>
                </a:solidFill>
              </a:rPr>
            </a:br>
            <a:br>
              <a:rPr lang="en-US" sz="8000">
                <a:solidFill>
                  <a:schemeClr val="bg2"/>
                </a:solidFill>
              </a:rPr>
            </a:br>
            <a:br>
              <a:rPr lang="en-US" sz="8000">
                <a:solidFill>
                  <a:schemeClr val="bg2"/>
                </a:solidFill>
              </a:rPr>
            </a:br>
            <a:br>
              <a:rPr lang="en-US" sz="8000">
                <a:solidFill>
                  <a:schemeClr val="bg2"/>
                </a:solidFill>
              </a:rPr>
            </a:br>
            <a:br>
              <a:rPr lang="en-US" sz="8000">
                <a:solidFill>
                  <a:schemeClr val="bg2"/>
                </a:solidFill>
              </a:rPr>
            </a:br>
            <a:br>
              <a:rPr lang="en-US" sz="8000">
                <a:solidFill>
                  <a:schemeClr val="bg2"/>
                </a:solidFill>
              </a:rPr>
            </a:br>
            <a:r>
              <a:rPr lang="en-US" sz="8000">
                <a:solidFill>
                  <a:schemeClr val="bg2"/>
                </a:solidFill>
              </a:rPr>
              <a:t>Appendix</a:t>
            </a:r>
            <a:endParaRPr lang="en-US" sz="8000" i="1">
              <a:solidFill>
                <a:schemeClr val="bg2"/>
              </a:solidFill>
            </a:endParaRPr>
          </a:p>
        </p:txBody>
      </p:sp>
    </p:spTree>
    <p:extLst>
      <p:ext uri="{BB962C8B-B14F-4D97-AF65-F5344CB8AC3E}">
        <p14:creationId xmlns:p14="http://schemas.microsoft.com/office/powerpoint/2010/main" val="831139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CDC831-12F7-6EB3-E972-5AC388DDFB57}"/>
              </a:ext>
            </a:extLst>
          </p:cNvPr>
          <p:cNvSpPr>
            <a:spLocks noGrp="1"/>
          </p:cNvSpPr>
          <p:nvPr>
            <p:ph type="title"/>
          </p:nvPr>
        </p:nvSpPr>
        <p:spPr>
          <a:xfrm>
            <a:off x="518640" y="0"/>
            <a:ext cx="7149486" cy="1252728"/>
          </a:xfrm>
        </p:spPr>
        <p:txBody>
          <a:bodyPr>
            <a:normAutofit/>
          </a:bodyPr>
          <a:lstStyle/>
          <a:p>
            <a:r>
              <a:rPr lang="en-US"/>
              <a:t>Airlift Northwest </a:t>
            </a:r>
            <a:br>
              <a:rPr lang="en-US"/>
            </a:br>
            <a:r>
              <a:rPr lang="en-US" sz="2400">
                <a:latin typeface="Gibson Book" pitchFamily="2" charset="0"/>
              </a:rPr>
              <a:t>Bellingham Arrival / Departure Flight Procedures</a:t>
            </a:r>
            <a:endParaRPr lang="en-US"/>
          </a:p>
        </p:txBody>
      </p:sp>
      <p:sp>
        <p:nvSpPr>
          <p:cNvPr id="2" name="Slide Number Placeholder 1">
            <a:extLst>
              <a:ext uri="{FF2B5EF4-FFF2-40B4-BE49-F238E27FC236}">
                <a16:creationId xmlns:a16="http://schemas.microsoft.com/office/drawing/2014/main" id="{3DAAFFBB-C057-9C68-D404-AF7547ED24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7" name="Subtitle 2">
            <a:extLst>
              <a:ext uri="{FF2B5EF4-FFF2-40B4-BE49-F238E27FC236}">
                <a16:creationId xmlns:a16="http://schemas.microsoft.com/office/drawing/2014/main" id="{8F1C8B25-04EA-0D6D-B013-C190604D1D30}"/>
              </a:ext>
            </a:extLst>
          </p:cNvPr>
          <p:cNvSpPr txBox="1">
            <a:spLocks/>
          </p:cNvSpPr>
          <p:nvPr/>
        </p:nvSpPr>
        <p:spPr>
          <a:xfrm>
            <a:off x="1943100" y="2114062"/>
            <a:ext cx="8305800" cy="2057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Gibso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Gibso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ibso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ibso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ibson"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defRPr/>
            </a:pPr>
            <a:r>
              <a:rPr lang="en-US" sz="2800" dirty="0">
                <a:latin typeface="Gibson Book" pitchFamily="2" charset="0"/>
              </a:rPr>
              <a:t>Procedures for arrival &amp; departure</a:t>
            </a:r>
          </a:p>
          <a:p>
            <a:pPr algn="ctr">
              <a:defRPr/>
            </a:pPr>
            <a:r>
              <a:rPr lang="en-US" sz="2800" dirty="0">
                <a:latin typeface="Gibson Book" pitchFamily="2" charset="0"/>
              </a:rPr>
              <a:t>St. Joseph’s Hospital Bellingham</a:t>
            </a:r>
          </a:p>
          <a:p>
            <a:pPr algn="ctr">
              <a:defRPr/>
            </a:pPr>
            <a:endParaRPr lang="en-US" sz="2800" dirty="0">
              <a:latin typeface="Gibson Book" pitchFamily="2" charset="0"/>
            </a:endParaRPr>
          </a:p>
        </p:txBody>
      </p:sp>
    </p:spTree>
    <p:extLst>
      <p:ext uri="{BB962C8B-B14F-4D97-AF65-F5344CB8AC3E}">
        <p14:creationId xmlns:p14="http://schemas.microsoft.com/office/powerpoint/2010/main" val="3433318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CDC831-12F7-6EB3-E972-5AC388DDFB57}"/>
              </a:ext>
            </a:extLst>
          </p:cNvPr>
          <p:cNvSpPr>
            <a:spLocks noGrp="1"/>
          </p:cNvSpPr>
          <p:nvPr>
            <p:ph type="title"/>
          </p:nvPr>
        </p:nvSpPr>
        <p:spPr>
          <a:xfrm>
            <a:off x="518640" y="0"/>
            <a:ext cx="7149486" cy="1252728"/>
          </a:xfrm>
        </p:spPr>
        <p:txBody>
          <a:bodyPr>
            <a:normAutofit/>
          </a:bodyPr>
          <a:lstStyle/>
          <a:p>
            <a:r>
              <a:rPr lang="en-US"/>
              <a:t>Airlift Northwest </a:t>
            </a:r>
            <a:br>
              <a:rPr lang="en-US"/>
            </a:br>
            <a:r>
              <a:rPr lang="en-US" sz="2400">
                <a:latin typeface="Gibson Book" pitchFamily="2" charset="0"/>
              </a:rPr>
              <a:t>Bellingham Arrival / Departure Flight Procedures</a:t>
            </a:r>
            <a:endParaRPr lang="en-US"/>
          </a:p>
        </p:txBody>
      </p:sp>
      <p:sp>
        <p:nvSpPr>
          <p:cNvPr id="2" name="Slide Number Placeholder 1">
            <a:extLst>
              <a:ext uri="{FF2B5EF4-FFF2-40B4-BE49-F238E27FC236}">
                <a16:creationId xmlns:a16="http://schemas.microsoft.com/office/drawing/2014/main" id="{3DAAFFBB-C057-9C68-D404-AF7547ED24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7" name="Subtitle 2">
            <a:extLst>
              <a:ext uri="{FF2B5EF4-FFF2-40B4-BE49-F238E27FC236}">
                <a16:creationId xmlns:a16="http://schemas.microsoft.com/office/drawing/2014/main" id="{8F1C8B25-04EA-0D6D-B013-C190604D1D30}"/>
              </a:ext>
            </a:extLst>
          </p:cNvPr>
          <p:cNvSpPr txBox="1">
            <a:spLocks/>
          </p:cNvSpPr>
          <p:nvPr/>
        </p:nvSpPr>
        <p:spPr>
          <a:xfrm>
            <a:off x="1943100" y="1981199"/>
            <a:ext cx="8305800" cy="34249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Gibson"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0" i="0" kern="1200">
                <a:solidFill>
                  <a:schemeClr val="tx1"/>
                </a:solidFill>
                <a:latin typeface="Gibson"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ibson"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ibson"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ibson"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eaLnBrk="1" fontAlgn="auto" hangingPunct="1">
              <a:spcAft>
                <a:spcPts val="0"/>
              </a:spcAft>
              <a:defRPr/>
            </a:pPr>
            <a:r>
              <a:rPr lang="en-US" sz="2800" dirty="0">
                <a:latin typeface="Gibson Book" pitchFamily="2" charset="0"/>
              </a:rPr>
              <a:t>No Fly Area (See following slides)</a:t>
            </a:r>
          </a:p>
          <a:p>
            <a:pPr algn="ctr" eaLnBrk="1" fontAlgn="auto" hangingPunct="1">
              <a:spcAft>
                <a:spcPts val="0"/>
              </a:spcAft>
              <a:defRPr/>
            </a:pPr>
            <a:r>
              <a:rPr lang="en-US" sz="2800" dirty="0">
                <a:latin typeface="Gibson Book" pitchFamily="2" charset="0"/>
              </a:rPr>
              <a:t>Avoid Area - Child Care Center</a:t>
            </a:r>
          </a:p>
          <a:p>
            <a:pPr algn="ctr" eaLnBrk="1" fontAlgn="auto" hangingPunct="1">
              <a:spcAft>
                <a:spcPts val="0"/>
              </a:spcAft>
              <a:defRPr/>
            </a:pPr>
            <a:endParaRPr lang="en-US" sz="2800" dirty="0">
              <a:latin typeface="Gibson Book" pitchFamily="2" charset="0"/>
            </a:endParaRPr>
          </a:p>
          <a:p>
            <a:pPr algn="ctr" eaLnBrk="1" fontAlgn="auto" hangingPunct="1">
              <a:spcAft>
                <a:spcPts val="0"/>
              </a:spcAft>
              <a:defRPr/>
            </a:pPr>
            <a:r>
              <a:rPr lang="en-US" sz="2800" dirty="0">
                <a:latin typeface="Gibson Book" pitchFamily="2" charset="0"/>
              </a:rPr>
              <a:t>Maintain 1000 feet Above Ground Level</a:t>
            </a:r>
          </a:p>
          <a:p>
            <a:pPr algn="ctr" eaLnBrk="1" fontAlgn="auto" hangingPunct="1">
              <a:spcAft>
                <a:spcPts val="0"/>
              </a:spcAft>
              <a:defRPr/>
            </a:pPr>
            <a:r>
              <a:rPr lang="en-US" sz="2800" dirty="0">
                <a:latin typeface="Gibson Book" pitchFamily="2" charset="0"/>
              </a:rPr>
              <a:t>until in a position for a normal approach.</a:t>
            </a:r>
          </a:p>
          <a:p>
            <a:pPr algn="ctr" eaLnBrk="1" fontAlgn="auto" hangingPunct="1">
              <a:spcAft>
                <a:spcPts val="0"/>
              </a:spcAft>
              <a:defRPr/>
            </a:pPr>
            <a:r>
              <a:rPr lang="en-US" sz="2800" dirty="0">
                <a:latin typeface="Gibson Book" pitchFamily="2" charset="0"/>
              </a:rPr>
              <a:t>Maneuvering at lower altitudes for landing.</a:t>
            </a:r>
          </a:p>
          <a:p>
            <a:pPr algn="ctr">
              <a:defRPr/>
            </a:pPr>
            <a:endParaRPr lang="en-US" sz="2800" dirty="0">
              <a:latin typeface="Gibson Book" pitchFamily="2" charset="0"/>
            </a:endParaRPr>
          </a:p>
        </p:txBody>
      </p:sp>
    </p:spTree>
    <p:extLst>
      <p:ext uri="{BB962C8B-B14F-4D97-AF65-F5344CB8AC3E}">
        <p14:creationId xmlns:p14="http://schemas.microsoft.com/office/powerpoint/2010/main" val="1281488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F49C2E80-495E-511B-C7A9-7C3F4A0F5421}"/>
              </a:ext>
            </a:extLst>
          </p:cNvPr>
          <p:cNvSpPr>
            <a:spLocks noGrp="1"/>
          </p:cNvSpPr>
          <p:nvPr>
            <p:ph type="ctrTitle"/>
          </p:nvPr>
        </p:nvSpPr>
        <p:spPr>
          <a:xfrm>
            <a:off x="2209800" y="0"/>
            <a:ext cx="7772400" cy="838200"/>
          </a:xfrm>
        </p:spPr>
        <p:txBody>
          <a:bodyPr/>
          <a:lstStyle/>
          <a:p>
            <a:pPr eaLnBrk="1" hangingPunct="1"/>
            <a:r>
              <a:rPr lang="en-US" altLang="en-US" sz="3200"/>
              <a:t>Bellingham Arrival / Departure Procedures</a:t>
            </a:r>
          </a:p>
        </p:txBody>
      </p:sp>
      <p:pic>
        <p:nvPicPr>
          <p:cNvPr id="4100" name="Picture 2">
            <a:extLst>
              <a:ext uri="{FF2B5EF4-FFF2-40B4-BE49-F238E27FC236}">
                <a16:creationId xmlns:a16="http://schemas.microsoft.com/office/drawing/2014/main" id="{CE07EDEC-FEC3-0506-C991-D4F6B4DA6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41" t="10417" r="10982" b="6250"/>
          <a:stretch>
            <a:fillRect/>
          </a:stretch>
        </p:blipFill>
        <p:spPr bwMode="auto">
          <a:xfrm>
            <a:off x="1511300" y="78422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85EF2E6E-E00C-A2BD-ED2C-CC11E6A53FB4}"/>
              </a:ext>
            </a:extLst>
          </p:cNvPr>
          <p:cNvCxnSpPr/>
          <p:nvPr/>
        </p:nvCxnSpPr>
        <p:spPr>
          <a:xfrm flipV="1">
            <a:off x="4038600" y="3810000"/>
            <a:ext cx="9144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191F83-5C8F-238D-D247-64755D413923}"/>
              </a:ext>
            </a:extLst>
          </p:cNvPr>
          <p:cNvCxnSpPr/>
          <p:nvPr/>
        </p:nvCxnSpPr>
        <p:spPr>
          <a:xfrm flipV="1">
            <a:off x="4953000" y="3048000"/>
            <a:ext cx="228600"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873BF4-1728-CEB7-B458-94099CF10360}"/>
              </a:ext>
            </a:extLst>
          </p:cNvPr>
          <p:cNvCxnSpPr/>
          <p:nvPr/>
        </p:nvCxnSpPr>
        <p:spPr>
          <a:xfrm flipV="1">
            <a:off x="5181600" y="2743200"/>
            <a:ext cx="609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48F4C6-5422-AE74-2126-18CB7454D6FC}"/>
              </a:ext>
            </a:extLst>
          </p:cNvPr>
          <p:cNvCxnSpPr/>
          <p:nvPr/>
        </p:nvCxnSpPr>
        <p:spPr>
          <a:xfrm>
            <a:off x="5791200" y="2743200"/>
            <a:ext cx="838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EB6064-DA8C-D996-EE50-1B382F5E26DA}"/>
              </a:ext>
            </a:extLst>
          </p:cNvPr>
          <p:cNvCxnSpPr/>
          <p:nvPr/>
        </p:nvCxnSpPr>
        <p:spPr>
          <a:xfrm>
            <a:off x="6858000" y="312420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0FA15C-D517-4318-F64B-8158A1273F59}"/>
              </a:ext>
            </a:extLst>
          </p:cNvPr>
          <p:cNvCxnSpPr/>
          <p:nvPr/>
        </p:nvCxnSpPr>
        <p:spPr>
          <a:xfrm flipH="1" flipV="1">
            <a:off x="6629400" y="2743200"/>
            <a:ext cx="228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2C4A38-99D5-D34B-E7F3-7D2B68B60650}"/>
              </a:ext>
            </a:extLst>
          </p:cNvPr>
          <p:cNvCxnSpPr/>
          <p:nvPr/>
        </p:nvCxnSpPr>
        <p:spPr>
          <a:xfrm flipH="1" flipV="1">
            <a:off x="7848600" y="3200400"/>
            <a:ext cx="152400" cy="1981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DF8062-C0F6-E73D-0E97-151250D9C3E3}"/>
              </a:ext>
            </a:extLst>
          </p:cNvPr>
          <p:cNvCxnSpPr/>
          <p:nvPr/>
        </p:nvCxnSpPr>
        <p:spPr>
          <a:xfrm flipV="1">
            <a:off x="5029200" y="2743200"/>
            <a:ext cx="1143000" cy="76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F26179-1CB6-9EAB-0575-7DEC2C23A33D}"/>
              </a:ext>
            </a:extLst>
          </p:cNvPr>
          <p:cNvCxnSpPr/>
          <p:nvPr/>
        </p:nvCxnSpPr>
        <p:spPr>
          <a:xfrm flipV="1">
            <a:off x="4953000" y="2819400"/>
            <a:ext cx="1524000" cy="990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D09055-1365-E612-0694-BA978DAF1122}"/>
              </a:ext>
            </a:extLst>
          </p:cNvPr>
          <p:cNvCxnSpPr/>
          <p:nvPr/>
        </p:nvCxnSpPr>
        <p:spPr>
          <a:xfrm flipV="1">
            <a:off x="4114800" y="2971800"/>
            <a:ext cx="2590800" cy="1600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F686FCE-E83D-4F7B-65B1-DB92323FCC26}"/>
              </a:ext>
            </a:extLst>
          </p:cNvPr>
          <p:cNvCxnSpPr/>
          <p:nvPr/>
        </p:nvCxnSpPr>
        <p:spPr>
          <a:xfrm flipV="1">
            <a:off x="4038600" y="3124200"/>
            <a:ext cx="2743200" cy="1752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8148BD4-DA0B-4538-AF00-9C9079DE71AE}"/>
              </a:ext>
            </a:extLst>
          </p:cNvPr>
          <p:cNvCxnSpPr/>
          <p:nvPr/>
        </p:nvCxnSpPr>
        <p:spPr>
          <a:xfrm flipV="1">
            <a:off x="4419600" y="3124200"/>
            <a:ext cx="2667000" cy="1828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10A9AC8-08FD-7A8E-C268-592D610738F1}"/>
              </a:ext>
            </a:extLst>
          </p:cNvPr>
          <p:cNvCxnSpPr/>
          <p:nvPr/>
        </p:nvCxnSpPr>
        <p:spPr>
          <a:xfrm flipV="1">
            <a:off x="4572000" y="3124200"/>
            <a:ext cx="2971800" cy="1981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B4DE5E-B0BB-9791-C830-768D7F347C47}"/>
              </a:ext>
            </a:extLst>
          </p:cNvPr>
          <p:cNvCxnSpPr/>
          <p:nvPr/>
        </p:nvCxnSpPr>
        <p:spPr>
          <a:xfrm flipV="1">
            <a:off x="4648200" y="3276600"/>
            <a:ext cx="3048000" cy="1981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53F4F3-3833-0DD7-E8E8-2E9F3398374C}"/>
              </a:ext>
            </a:extLst>
          </p:cNvPr>
          <p:cNvCxnSpPr/>
          <p:nvPr/>
        </p:nvCxnSpPr>
        <p:spPr>
          <a:xfrm flipV="1">
            <a:off x="6248400" y="4953000"/>
            <a:ext cx="1676400" cy="1143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E09EA1-0A0F-D8A0-5E3C-C6309DAEFEB3}"/>
              </a:ext>
            </a:extLst>
          </p:cNvPr>
          <p:cNvCxnSpPr/>
          <p:nvPr/>
        </p:nvCxnSpPr>
        <p:spPr>
          <a:xfrm flipV="1">
            <a:off x="5257800" y="3657600"/>
            <a:ext cx="2590800" cy="1752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6736415-4E65-2B73-91A8-33100857CA61}"/>
              </a:ext>
            </a:extLst>
          </p:cNvPr>
          <p:cNvCxnSpPr/>
          <p:nvPr/>
        </p:nvCxnSpPr>
        <p:spPr>
          <a:xfrm flipV="1">
            <a:off x="6172200" y="4572000"/>
            <a:ext cx="1828800" cy="1219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8C9CBA8-04AE-FCE5-210B-B6A165FE5177}"/>
              </a:ext>
            </a:extLst>
          </p:cNvPr>
          <p:cNvCxnSpPr/>
          <p:nvPr/>
        </p:nvCxnSpPr>
        <p:spPr>
          <a:xfrm flipV="1">
            <a:off x="5715000" y="4191000"/>
            <a:ext cx="2133600" cy="1371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4476CB-80A6-08F9-A71A-1AFD3934DD07}"/>
              </a:ext>
            </a:extLst>
          </p:cNvPr>
          <p:cNvCxnSpPr/>
          <p:nvPr/>
        </p:nvCxnSpPr>
        <p:spPr>
          <a:xfrm flipV="1">
            <a:off x="3886200" y="3810000"/>
            <a:ext cx="914400" cy="6858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3719C3E-2125-8B42-08CF-F5DD2EA68080}"/>
              </a:ext>
            </a:extLst>
          </p:cNvPr>
          <p:cNvCxnSpPr/>
          <p:nvPr/>
        </p:nvCxnSpPr>
        <p:spPr>
          <a:xfrm>
            <a:off x="5943600" y="2362200"/>
            <a:ext cx="838200" cy="1524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B67C1F3-2C72-1D2A-03A6-72302CB60A80}"/>
              </a:ext>
            </a:extLst>
          </p:cNvPr>
          <p:cNvCxnSpPr/>
          <p:nvPr/>
        </p:nvCxnSpPr>
        <p:spPr>
          <a:xfrm flipH="1" flipV="1">
            <a:off x="5867400" y="762000"/>
            <a:ext cx="76200" cy="16002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A0C22A5-1568-4B74-6937-EFF6925B716C}"/>
              </a:ext>
            </a:extLst>
          </p:cNvPr>
          <p:cNvCxnSpPr/>
          <p:nvPr/>
        </p:nvCxnSpPr>
        <p:spPr>
          <a:xfrm flipH="1" flipV="1">
            <a:off x="7924800" y="2819400"/>
            <a:ext cx="228600" cy="17526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E958F42-6B9B-5ACC-B8A1-9D5F63111039}"/>
              </a:ext>
            </a:extLst>
          </p:cNvPr>
          <p:cNvCxnSpPr/>
          <p:nvPr/>
        </p:nvCxnSpPr>
        <p:spPr>
          <a:xfrm flipV="1">
            <a:off x="8077200" y="4572000"/>
            <a:ext cx="76200" cy="17526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02C0071-DDC4-B8D9-ADC1-DA8F8D278EA5}"/>
              </a:ext>
            </a:extLst>
          </p:cNvPr>
          <p:cNvCxnSpPr/>
          <p:nvPr/>
        </p:nvCxnSpPr>
        <p:spPr>
          <a:xfrm flipH="1" flipV="1">
            <a:off x="7239000" y="2590800"/>
            <a:ext cx="685800" cy="2286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40FEC378-BACC-9328-92EE-4F564B818E01}"/>
              </a:ext>
            </a:extLst>
          </p:cNvPr>
          <p:cNvSpPr/>
          <p:nvPr/>
        </p:nvSpPr>
        <p:spPr>
          <a:xfrm>
            <a:off x="5486400" y="3810000"/>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NO </a:t>
            </a:r>
          </a:p>
          <a:p>
            <a:pPr algn="ctr">
              <a:defRPr/>
            </a:pPr>
            <a:r>
              <a:rPr lang="en-US" b="1"/>
              <a:t>FLY</a:t>
            </a:r>
          </a:p>
        </p:txBody>
      </p:sp>
      <p:sp>
        <p:nvSpPr>
          <p:cNvPr id="69" name="Rectangular Callout 68">
            <a:extLst>
              <a:ext uri="{FF2B5EF4-FFF2-40B4-BE49-F238E27FC236}">
                <a16:creationId xmlns:a16="http://schemas.microsoft.com/office/drawing/2014/main" id="{57E5E0D2-271D-3F48-633B-D6BF0E3E355B}"/>
              </a:ext>
            </a:extLst>
          </p:cNvPr>
          <p:cNvSpPr/>
          <p:nvPr/>
        </p:nvSpPr>
        <p:spPr>
          <a:xfrm>
            <a:off x="1752600" y="4876800"/>
            <a:ext cx="914400" cy="762000"/>
          </a:xfrm>
          <a:prstGeom prst="wedgeRectCallout">
            <a:avLst>
              <a:gd name="adj1" fmla="val 164650"/>
              <a:gd name="adj2" fmla="val -10738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ICE </a:t>
            </a:r>
          </a:p>
          <a:p>
            <a:pPr algn="ctr">
              <a:defRPr/>
            </a:pPr>
            <a:r>
              <a:rPr lang="en-US"/>
              <a:t>Sign</a:t>
            </a:r>
          </a:p>
        </p:txBody>
      </p:sp>
      <p:sp>
        <p:nvSpPr>
          <p:cNvPr id="71" name="Rectangular Callout 70">
            <a:extLst>
              <a:ext uri="{FF2B5EF4-FFF2-40B4-BE49-F238E27FC236}">
                <a16:creationId xmlns:a16="http://schemas.microsoft.com/office/drawing/2014/main" id="{1A1D6E4D-15A5-AFB1-089D-5354033B25E7}"/>
              </a:ext>
            </a:extLst>
          </p:cNvPr>
          <p:cNvSpPr/>
          <p:nvPr/>
        </p:nvSpPr>
        <p:spPr>
          <a:xfrm>
            <a:off x="1981200" y="1905000"/>
            <a:ext cx="914400" cy="762000"/>
          </a:xfrm>
          <a:prstGeom prst="wedgeRectCallout">
            <a:avLst>
              <a:gd name="adj1" fmla="val 240457"/>
              <a:gd name="adj2" fmla="val 15391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1000’</a:t>
            </a:r>
          </a:p>
          <a:p>
            <a:pPr algn="ctr">
              <a:defRPr/>
            </a:pPr>
            <a:r>
              <a:rPr lang="en-US"/>
              <a:t>AGL</a:t>
            </a:r>
          </a:p>
        </p:txBody>
      </p:sp>
      <p:sp>
        <p:nvSpPr>
          <p:cNvPr id="72" name="Rectangular Callout 71">
            <a:extLst>
              <a:ext uri="{FF2B5EF4-FFF2-40B4-BE49-F238E27FC236}">
                <a16:creationId xmlns:a16="http://schemas.microsoft.com/office/drawing/2014/main" id="{F707EFCA-A92A-4221-135C-A63F07F3C938}"/>
              </a:ext>
            </a:extLst>
          </p:cNvPr>
          <p:cNvSpPr/>
          <p:nvPr/>
        </p:nvSpPr>
        <p:spPr>
          <a:xfrm>
            <a:off x="2514600" y="838200"/>
            <a:ext cx="1295400" cy="762000"/>
          </a:xfrm>
          <a:prstGeom prst="wedgeRectCallout">
            <a:avLst>
              <a:gd name="adj1" fmla="val 168636"/>
              <a:gd name="adj2" fmla="val 18426"/>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err="1">
                <a:solidFill>
                  <a:schemeClr val="tx1"/>
                </a:solidFill>
              </a:rPr>
              <a:t>Bellis</a:t>
            </a:r>
            <a:r>
              <a:rPr lang="en-US">
                <a:solidFill>
                  <a:schemeClr val="tx1"/>
                </a:solidFill>
              </a:rPr>
              <a:t> Fair </a:t>
            </a:r>
          </a:p>
          <a:p>
            <a:pPr algn="ctr">
              <a:defRPr/>
            </a:pPr>
            <a:r>
              <a:rPr lang="en-US">
                <a:solidFill>
                  <a:schemeClr val="tx1"/>
                </a:solidFill>
              </a:rPr>
              <a:t>Mall</a:t>
            </a:r>
          </a:p>
        </p:txBody>
      </p:sp>
      <p:sp>
        <p:nvSpPr>
          <p:cNvPr id="73" name="Rectangular Callout 72">
            <a:extLst>
              <a:ext uri="{FF2B5EF4-FFF2-40B4-BE49-F238E27FC236}">
                <a16:creationId xmlns:a16="http://schemas.microsoft.com/office/drawing/2014/main" id="{663EF412-55D6-8054-E272-B099488D7E91}"/>
              </a:ext>
            </a:extLst>
          </p:cNvPr>
          <p:cNvSpPr/>
          <p:nvPr/>
        </p:nvSpPr>
        <p:spPr>
          <a:xfrm>
            <a:off x="9601200" y="4800600"/>
            <a:ext cx="914400" cy="762000"/>
          </a:xfrm>
          <a:prstGeom prst="wedgeRectCallout">
            <a:avLst>
              <a:gd name="adj1" fmla="val -211156"/>
              <a:gd name="adj2" fmla="val -11512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1000’</a:t>
            </a:r>
          </a:p>
          <a:p>
            <a:pPr algn="ctr">
              <a:defRPr/>
            </a:pPr>
            <a:r>
              <a:rPr lang="en-US"/>
              <a:t>AGL</a:t>
            </a:r>
          </a:p>
        </p:txBody>
      </p:sp>
      <p:sp>
        <p:nvSpPr>
          <p:cNvPr id="40" name="Rectangular Callout 39">
            <a:extLst>
              <a:ext uri="{FF2B5EF4-FFF2-40B4-BE49-F238E27FC236}">
                <a16:creationId xmlns:a16="http://schemas.microsoft.com/office/drawing/2014/main" id="{483A38EB-496D-592A-3EDD-CABE97314CE8}"/>
              </a:ext>
            </a:extLst>
          </p:cNvPr>
          <p:cNvSpPr/>
          <p:nvPr/>
        </p:nvSpPr>
        <p:spPr>
          <a:xfrm>
            <a:off x="8915400" y="1752600"/>
            <a:ext cx="1447800" cy="762000"/>
          </a:xfrm>
          <a:prstGeom prst="wedgeRectCallout">
            <a:avLst>
              <a:gd name="adj1" fmla="val -140999"/>
              <a:gd name="adj2" fmla="val 6879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Maneuver </a:t>
            </a:r>
          </a:p>
          <a:p>
            <a:pPr algn="ctr">
              <a:defRPr/>
            </a:pPr>
            <a:r>
              <a:rPr lang="en-US"/>
              <a:t>to land</a:t>
            </a:r>
          </a:p>
        </p:txBody>
      </p:sp>
      <p:sp>
        <p:nvSpPr>
          <p:cNvPr id="41" name="Rectangular Callout 40">
            <a:extLst>
              <a:ext uri="{FF2B5EF4-FFF2-40B4-BE49-F238E27FC236}">
                <a16:creationId xmlns:a16="http://schemas.microsoft.com/office/drawing/2014/main" id="{838450A6-8C73-48BB-657E-7A9951C378E6}"/>
              </a:ext>
            </a:extLst>
          </p:cNvPr>
          <p:cNvSpPr/>
          <p:nvPr/>
        </p:nvSpPr>
        <p:spPr>
          <a:xfrm>
            <a:off x="8915400" y="1752600"/>
            <a:ext cx="1447800" cy="762000"/>
          </a:xfrm>
          <a:prstGeom prst="wedgeRectCallout">
            <a:avLst>
              <a:gd name="adj1" fmla="val -219580"/>
              <a:gd name="adj2" fmla="val 2972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Maneuver </a:t>
            </a:r>
          </a:p>
          <a:p>
            <a:pPr algn="ctr">
              <a:defRPr/>
            </a:pPr>
            <a:r>
              <a:rPr lang="en-US"/>
              <a:t>to land</a:t>
            </a:r>
          </a:p>
        </p:txBody>
      </p:sp>
      <p:cxnSp>
        <p:nvCxnSpPr>
          <p:cNvPr id="39" name="Straight Arrow Connector 38">
            <a:extLst>
              <a:ext uri="{FF2B5EF4-FFF2-40B4-BE49-F238E27FC236}">
                <a16:creationId xmlns:a16="http://schemas.microsoft.com/office/drawing/2014/main" id="{3B7422B6-EBA3-F1EC-E574-C8C2D94499F4}"/>
              </a:ext>
            </a:extLst>
          </p:cNvPr>
          <p:cNvCxnSpPr/>
          <p:nvPr/>
        </p:nvCxnSpPr>
        <p:spPr>
          <a:xfrm flipV="1">
            <a:off x="4800600" y="3048000"/>
            <a:ext cx="304800" cy="6858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2259B2A-E43E-3C12-58B9-F3DA521AF029}"/>
              </a:ext>
            </a:extLst>
          </p:cNvPr>
          <p:cNvCxnSpPr/>
          <p:nvPr/>
        </p:nvCxnSpPr>
        <p:spPr>
          <a:xfrm flipV="1">
            <a:off x="5029200" y="2362200"/>
            <a:ext cx="914400" cy="6858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A185138-7DC3-9040-3CE7-A3DEA9694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833"/>
          <a:stretch>
            <a:fillRect/>
          </a:stretch>
        </p:blipFill>
        <p:spPr bwMode="auto">
          <a:xfrm>
            <a:off x="1981200" y="838200"/>
            <a:ext cx="8610600"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a:extLst>
              <a:ext uri="{FF2B5EF4-FFF2-40B4-BE49-F238E27FC236}">
                <a16:creationId xmlns:a16="http://schemas.microsoft.com/office/drawing/2014/main" id="{FC7CB54E-AEF4-DD9B-4658-433C60D47946}"/>
              </a:ext>
            </a:extLst>
          </p:cNvPr>
          <p:cNvSpPr>
            <a:spLocks noGrp="1"/>
          </p:cNvSpPr>
          <p:nvPr>
            <p:ph type="ctrTitle"/>
          </p:nvPr>
        </p:nvSpPr>
        <p:spPr>
          <a:xfrm>
            <a:off x="2209800" y="0"/>
            <a:ext cx="7772400" cy="838200"/>
          </a:xfrm>
        </p:spPr>
        <p:txBody>
          <a:bodyPr/>
          <a:lstStyle/>
          <a:p>
            <a:pPr eaLnBrk="1" hangingPunct="1"/>
            <a:r>
              <a:rPr lang="en-US" altLang="en-US" sz="3200"/>
              <a:t>Bellingham Arrival / Departure Procedures</a:t>
            </a:r>
          </a:p>
        </p:txBody>
      </p:sp>
      <p:cxnSp>
        <p:nvCxnSpPr>
          <p:cNvPr id="6" name="Straight Connector 5">
            <a:extLst>
              <a:ext uri="{FF2B5EF4-FFF2-40B4-BE49-F238E27FC236}">
                <a16:creationId xmlns:a16="http://schemas.microsoft.com/office/drawing/2014/main" id="{96E7B997-8B9C-0048-18BF-755F76EA5F30}"/>
              </a:ext>
            </a:extLst>
          </p:cNvPr>
          <p:cNvCxnSpPr/>
          <p:nvPr/>
        </p:nvCxnSpPr>
        <p:spPr>
          <a:xfrm flipV="1">
            <a:off x="2514600" y="5486400"/>
            <a:ext cx="1981200" cy="1371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DCC153-6A63-7FCA-EB61-6D6C47161FD0}"/>
              </a:ext>
            </a:extLst>
          </p:cNvPr>
          <p:cNvCxnSpPr/>
          <p:nvPr/>
        </p:nvCxnSpPr>
        <p:spPr>
          <a:xfrm flipV="1">
            <a:off x="4495800" y="3733800"/>
            <a:ext cx="685800" cy="1752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E8A4D8-FE4D-D9B8-38A7-816C9D25CAB8}"/>
              </a:ext>
            </a:extLst>
          </p:cNvPr>
          <p:cNvCxnSpPr/>
          <p:nvPr/>
        </p:nvCxnSpPr>
        <p:spPr>
          <a:xfrm flipV="1">
            <a:off x="5257800" y="2971800"/>
            <a:ext cx="1447800" cy="76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21868D-1111-D65A-163E-F00470DC822F}"/>
              </a:ext>
            </a:extLst>
          </p:cNvPr>
          <p:cNvCxnSpPr/>
          <p:nvPr/>
        </p:nvCxnSpPr>
        <p:spPr>
          <a:xfrm>
            <a:off x="6781800" y="34290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47ECD0-24D7-BCEC-E7CA-506DB4983DBD}"/>
              </a:ext>
            </a:extLst>
          </p:cNvPr>
          <p:cNvCxnSpPr/>
          <p:nvPr/>
        </p:nvCxnSpPr>
        <p:spPr>
          <a:xfrm flipV="1">
            <a:off x="7467600" y="4114800"/>
            <a:ext cx="3200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A1E98B-8A94-A93B-5DC4-06C346D5007E}"/>
              </a:ext>
            </a:extLst>
          </p:cNvPr>
          <p:cNvCxnSpPr/>
          <p:nvPr/>
        </p:nvCxnSpPr>
        <p:spPr>
          <a:xfrm>
            <a:off x="7467600" y="3429000"/>
            <a:ext cx="0" cy="76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C112388-0BE2-B8A7-E122-9E6414AAE011}"/>
              </a:ext>
            </a:extLst>
          </p:cNvPr>
          <p:cNvCxnSpPr/>
          <p:nvPr/>
        </p:nvCxnSpPr>
        <p:spPr>
          <a:xfrm>
            <a:off x="6781800" y="2971800"/>
            <a:ext cx="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7692BB-5283-84A7-6C55-A5E4B1CEAAA2}"/>
              </a:ext>
            </a:extLst>
          </p:cNvPr>
          <p:cNvCxnSpPr/>
          <p:nvPr/>
        </p:nvCxnSpPr>
        <p:spPr>
          <a:xfrm flipV="1">
            <a:off x="2819400" y="3733800"/>
            <a:ext cx="4572000" cy="3124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1B1A48-AA46-8A9E-100D-F4AC2F27DFF7}"/>
              </a:ext>
            </a:extLst>
          </p:cNvPr>
          <p:cNvCxnSpPr/>
          <p:nvPr/>
        </p:nvCxnSpPr>
        <p:spPr>
          <a:xfrm flipV="1">
            <a:off x="4648200" y="3429000"/>
            <a:ext cx="2438400" cy="1752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3CCB270-BCF0-B7F6-9506-6B2DC10A659C}"/>
              </a:ext>
            </a:extLst>
          </p:cNvPr>
          <p:cNvCxnSpPr/>
          <p:nvPr/>
        </p:nvCxnSpPr>
        <p:spPr>
          <a:xfrm flipV="1">
            <a:off x="4876800" y="3352800"/>
            <a:ext cx="190500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04B3A0-A0E5-BC48-A056-882501278D5A}"/>
              </a:ext>
            </a:extLst>
          </p:cNvPr>
          <p:cNvCxnSpPr/>
          <p:nvPr/>
        </p:nvCxnSpPr>
        <p:spPr>
          <a:xfrm flipV="1">
            <a:off x="3810000" y="4267200"/>
            <a:ext cx="3657600" cy="2590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4FB693-3931-EABA-7F60-C53B63BE6CCA}"/>
              </a:ext>
            </a:extLst>
          </p:cNvPr>
          <p:cNvCxnSpPr/>
          <p:nvPr/>
        </p:nvCxnSpPr>
        <p:spPr>
          <a:xfrm flipV="1">
            <a:off x="4648200" y="4191000"/>
            <a:ext cx="3810000" cy="2514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001716-B692-4BAB-A339-779E2BD42F22}"/>
              </a:ext>
            </a:extLst>
          </p:cNvPr>
          <p:cNvCxnSpPr/>
          <p:nvPr/>
        </p:nvCxnSpPr>
        <p:spPr>
          <a:xfrm flipV="1">
            <a:off x="6629400" y="4114800"/>
            <a:ext cx="3810000" cy="2514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133C0C-EFF8-032E-0701-7E49707CE233}"/>
              </a:ext>
            </a:extLst>
          </p:cNvPr>
          <p:cNvCxnSpPr/>
          <p:nvPr/>
        </p:nvCxnSpPr>
        <p:spPr>
          <a:xfrm flipV="1">
            <a:off x="7162800" y="4572000"/>
            <a:ext cx="3505200" cy="228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E5FE94-33DC-9FC3-2230-0AD00BAE577E}"/>
              </a:ext>
            </a:extLst>
          </p:cNvPr>
          <p:cNvCxnSpPr/>
          <p:nvPr/>
        </p:nvCxnSpPr>
        <p:spPr>
          <a:xfrm flipV="1">
            <a:off x="5791200" y="4191000"/>
            <a:ext cx="3810000" cy="2514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362551-6A4A-C756-55EA-636CFB8E01B9}"/>
              </a:ext>
            </a:extLst>
          </p:cNvPr>
          <p:cNvCxnSpPr/>
          <p:nvPr/>
        </p:nvCxnSpPr>
        <p:spPr>
          <a:xfrm flipV="1">
            <a:off x="8305800" y="5334000"/>
            <a:ext cx="2362200"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ectangular Callout 43">
            <a:extLst>
              <a:ext uri="{FF2B5EF4-FFF2-40B4-BE49-F238E27FC236}">
                <a16:creationId xmlns:a16="http://schemas.microsoft.com/office/drawing/2014/main" id="{FDDFEA26-57E2-7E76-1F40-1A0B957952AE}"/>
              </a:ext>
            </a:extLst>
          </p:cNvPr>
          <p:cNvSpPr/>
          <p:nvPr/>
        </p:nvSpPr>
        <p:spPr>
          <a:xfrm>
            <a:off x="1981200" y="1905000"/>
            <a:ext cx="914400" cy="762000"/>
          </a:xfrm>
          <a:prstGeom prst="wedgeRectCallout">
            <a:avLst>
              <a:gd name="adj1" fmla="val 261425"/>
              <a:gd name="adj2" fmla="val 20810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1000’</a:t>
            </a:r>
          </a:p>
          <a:p>
            <a:pPr algn="ctr">
              <a:defRPr/>
            </a:pPr>
            <a:r>
              <a:rPr lang="en-US"/>
              <a:t>AGL</a:t>
            </a:r>
          </a:p>
        </p:txBody>
      </p:sp>
      <p:sp>
        <p:nvSpPr>
          <p:cNvPr id="45" name="Rectangular Callout 44">
            <a:extLst>
              <a:ext uri="{FF2B5EF4-FFF2-40B4-BE49-F238E27FC236}">
                <a16:creationId xmlns:a16="http://schemas.microsoft.com/office/drawing/2014/main" id="{639D571E-34DA-4DC9-2FC1-6572D9C1CF26}"/>
              </a:ext>
            </a:extLst>
          </p:cNvPr>
          <p:cNvSpPr/>
          <p:nvPr/>
        </p:nvSpPr>
        <p:spPr>
          <a:xfrm>
            <a:off x="1524000" y="5257800"/>
            <a:ext cx="914400" cy="762000"/>
          </a:xfrm>
          <a:prstGeom prst="wedgeRectCallout">
            <a:avLst>
              <a:gd name="adj1" fmla="val -4705"/>
              <a:gd name="adj2" fmla="val 14616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ICE </a:t>
            </a:r>
          </a:p>
          <a:p>
            <a:pPr algn="ctr">
              <a:defRPr/>
            </a:pPr>
            <a:r>
              <a:rPr lang="en-US"/>
              <a:t>Sign</a:t>
            </a:r>
          </a:p>
        </p:txBody>
      </p:sp>
      <p:cxnSp>
        <p:nvCxnSpPr>
          <p:cNvPr id="46" name="Straight Arrow Connector 45">
            <a:extLst>
              <a:ext uri="{FF2B5EF4-FFF2-40B4-BE49-F238E27FC236}">
                <a16:creationId xmlns:a16="http://schemas.microsoft.com/office/drawing/2014/main" id="{9F289090-0143-B6B7-41B0-39686C8218E7}"/>
              </a:ext>
            </a:extLst>
          </p:cNvPr>
          <p:cNvCxnSpPr/>
          <p:nvPr/>
        </p:nvCxnSpPr>
        <p:spPr>
          <a:xfrm flipV="1">
            <a:off x="2209800" y="5562600"/>
            <a:ext cx="2057400" cy="12954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A53992B-6A1D-4353-7971-1575BB3F78E5}"/>
              </a:ext>
            </a:extLst>
          </p:cNvPr>
          <p:cNvCxnSpPr/>
          <p:nvPr/>
        </p:nvCxnSpPr>
        <p:spPr>
          <a:xfrm flipV="1">
            <a:off x="5105400" y="2743200"/>
            <a:ext cx="1676400" cy="9906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26F3A48-67B9-DCDB-9181-CCBD3605B5C0}"/>
              </a:ext>
            </a:extLst>
          </p:cNvPr>
          <p:cNvCxnSpPr/>
          <p:nvPr/>
        </p:nvCxnSpPr>
        <p:spPr>
          <a:xfrm>
            <a:off x="6781800" y="2819400"/>
            <a:ext cx="1447800" cy="4572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A547836-D53F-D3FA-D64A-5FA9EE0FA23D}"/>
              </a:ext>
            </a:extLst>
          </p:cNvPr>
          <p:cNvSpPr/>
          <p:nvPr/>
        </p:nvSpPr>
        <p:spPr>
          <a:xfrm>
            <a:off x="6248400" y="5334000"/>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NO </a:t>
            </a:r>
          </a:p>
          <a:p>
            <a:pPr algn="ctr">
              <a:defRPr/>
            </a:pPr>
            <a:r>
              <a:rPr lang="en-US" b="1"/>
              <a:t>FLY</a:t>
            </a:r>
          </a:p>
        </p:txBody>
      </p:sp>
      <p:cxnSp>
        <p:nvCxnSpPr>
          <p:cNvPr id="54" name="Straight Arrow Connector 53">
            <a:extLst>
              <a:ext uri="{FF2B5EF4-FFF2-40B4-BE49-F238E27FC236}">
                <a16:creationId xmlns:a16="http://schemas.microsoft.com/office/drawing/2014/main" id="{3E39F449-5ADB-AFC0-96A3-4292D30E2A79}"/>
              </a:ext>
            </a:extLst>
          </p:cNvPr>
          <p:cNvCxnSpPr/>
          <p:nvPr/>
        </p:nvCxnSpPr>
        <p:spPr>
          <a:xfrm flipV="1">
            <a:off x="6781800" y="914400"/>
            <a:ext cx="76200" cy="18288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0646471-282B-2039-F22A-D60F70066A04}"/>
              </a:ext>
            </a:extLst>
          </p:cNvPr>
          <p:cNvCxnSpPr/>
          <p:nvPr/>
        </p:nvCxnSpPr>
        <p:spPr>
          <a:xfrm>
            <a:off x="9448800" y="3200400"/>
            <a:ext cx="1219200" cy="4572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C16C1864-496B-893A-4F7E-D9B466759611}"/>
              </a:ext>
            </a:extLst>
          </p:cNvPr>
          <p:cNvSpPr/>
          <p:nvPr/>
        </p:nvSpPr>
        <p:spPr>
          <a:xfrm>
            <a:off x="8534400" y="3124200"/>
            <a:ext cx="304800" cy="304800"/>
          </a:xfrm>
          <a:prstGeom prst="ellipse">
            <a:avLst/>
          </a:prstGeom>
          <a:solidFill>
            <a:srgbClr val="FF0000">
              <a:alpha val="4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ular Callout 60">
            <a:extLst>
              <a:ext uri="{FF2B5EF4-FFF2-40B4-BE49-F238E27FC236}">
                <a16:creationId xmlns:a16="http://schemas.microsoft.com/office/drawing/2014/main" id="{FAF9FBC0-72CA-C62F-C7B2-B7C556DA46FD}"/>
              </a:ext>
            </a:extLst>
          </p:cNvPr>
          <p:cNvSpPr/>
          <p:nvPr/>
        </p:nvSpPr>
        <p:spPr>
          <a:xfrm>
            <a:off x="8915400" y="1752600"/>
            <a:ext cx="1447800" cy="762000"/>
          </a:xfrm>
          <a:prstGeom prst="wedgeRectCallout">
            <a:avLst>
              <a:gd name="adj1" fmla="val -152749"/>
              <a:gd name="adj2" fmla="val 9809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Maneuver </a:t>
            </a:r>
          </a:p>
          <a:p>
            <a:pPr algn="ctr">
              <a:defRPr/>
            </a:pPr>
            <a:r>
              <a:rPr lang="en-US"/>
              <a:t>to land</a:t>
            </a:r>
          </a:p>
        </p:txBody>
      </p:sp>
      <p:sp>
        <p:nvSpPr>
          <p:cNvPr id="62" name="Rectangular Callout 61">
            <a:extLst>
              <a:ext uri="{FF2B5EF4-FFF2-40B4-BE49-F238E27FC236}">
                <a16:creationId xmlns:a16="http://schemas.microsoft.com/office/drawing/2014/main" id="{A3C36C88-B112-596C-F85B-E705E51CA400}"/>
              </a:ext>
            </a:extLst>
          </p:cNvPr>
          <p:cNvSpPr/>
          <p:nvPr/>
        </p:nvSpPr>
        <p:spPr>
          <a:xfrm>
            <a:off x="8915400" y="1752600"/>
            <a:ext cx="1447800" cy="762000"/>
          </a:xfrm>
          <a:prstGeom prst="wedgeRectCallout">
            <a:avLst>
              <a:gd name="adj1" fmla="val 28646"/>
              <a:gd name="adj2" fmla="val 14135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Maneuver </a:t>
            </a:r>
          </a:p>
          <a:p>
            <a:pPr algn="ctr">
              <a:defRPr/>
            </a:pPr>
            <a:r>
              <a:rPr lang="en-US"/>
              <a:t>to land</a:t>
            </a:r>
          </a:p>
        </p:txBody>
      </p:sp>
      <p:cxnSp>
        <p:nvCxnSpPr>
          <p:cNvPr id="36" name="Straight Arrow Connector 35">
            <a:extLst>
              <a:ext uri="{FF2B5EF4-FFF2-40B4-BE49-F238E27FC236}">
                <a16:creationId xmlns:a16="http://schemas.microsoft.com/office/drawing/2014/main" id="{5CBD61ED-0ADE-125B-1C24-873F08972406}"/>
              </a:ext>
            </a:extLst>
          </p:cNvPr>
          <p:cNvCxnSpPr/>
          <p:nvPr/>
        </p:nvCxnSpPr>
        <p:spPr>
          <a:xfrm flipV="1">
            <a:off x="4343400" y="3810000"/>
            <a:ext cx="762000" cy="16764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Rectangular Callout 33">
            <a:extLst>
              <a:ext uri="{FF2B5EF4-FFF2-40B4-BE49-F238E27FC236}">
                <a16:creationId xmlns:a16="http://schemas.microsoft.com/office/drawing/2014/main" id="{A97BACB0-740F-AB69-EC07-DBCCE2532BC9}"/>
              </a:ext>
            </a:extLst>
          </p:cNvPr>
          <p:cNvSpPr/>
          <p:nvPr/>
        </p:nvSpPr>
        <p:spPr>
          <a:xfrm>
            <a:off x="7696200" y="5105400"/>
            <a:ext cx="2209800" cy="762000"/>
          </a:xfrm>
          <a:prstGeom prst="wedgeRectCallout">
            <a:avLst>
              <a:gd name="adj1" fmla="val -101622"/>
              <a:gd name="adj2" fmla="val -23249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Noise complaint address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A3CEDCC-C792-C437-C1FC-000B6B60B375}"/>
              </a:ext>
            </a:extLst>
          </p:cNvPr>
          <p:cNvSpPr>
            <a:spLocks noGrp="1"/>
          </p:cNvSpPr>
          <p:nvPr>
            <p:ph type="ctrTitle"/>
          </p:nvPr>
        </p:nvSpPr>
        <p:spPr>
          <a:xfrm>
            <a:off x="2209800" y="0"/>
            <a:ext cx="7772400" cy="838200"/>
          </a:xfrm>
        </p:spPr>
        <p:txBody>
          <a:bodyPr/>
          <a:lstStyle/>
          <a:p>
            <a:pPr eaLnBrk="1" hangingPunct="1"/>
            <a:r>
              <a:rPr lang="en-US" altLang="en-US" sz="3200"/>
              <a:t>Bellingham Arrival / Departure Procedures</a:t>
            </a:r>
          </a:p>
        </p:txBody>
      </p:sp>
      <p:pic>
        <p:nvPicPr>
          <p:cNvPr id="6148" name="Picture 2">
            <a:extLst>
              <a:ext uri="{FF2B5EF4-FFF2-40B4-BE49-F238E27FC236}">
                <a16:creationId xmlns:a16="http://schemas.microsoft.com/office/drawing/2014/main" id="{47C9F81E-8DE4-0DAE-B8BD-37996272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25" t="10417" r="10396" b="6250"/>
          <a:stretch>
            <a:fillRect/>
          </a:stretch>
        </p:blipFill>
        <p:spPr bwMode="auto">
          <a:xfrm>
            <a:off x="152400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7630490-F7EB-7421-9518-EBE03902BB20}"/>
              </a:ext>
            </a:extLst>
          </p:cNvPr>
          <p:cNvCxnSpPr/>
          <p:nvPr/>
        </p:nvCxnSpPr>
        <p:spPr>
          <a:xfrm flipV="1">
            <a:off x="2971800" y="5181600"/>
            <a:ext cx="5638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8ED119-334A-032F-CC2E-24CE2FDDFD4C}"/>
              </a:ext>
            </a:extLst>
          </p:cNvPr>
          <p:cNvCxnSpPr/>
          <p:nvPr/>
        </p:nvCxnSpPr>
        <p:spPr>
          <a:xfrm>
            <a:off x="1676400" y="3962400"/>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222B9E-CEB9-B212-94C8-F3798CBE1D32}"/>
              </a:ext>
            </a:extLst>
          </p:cNvPr>
          <p:cNvCxnSpPr/>
          <p:nvPr/>
        </p:nvCxnSpPr>
        <p:spPr>
          <a:xfrm>
            <a:off x="3048000" y="3962400"/>
            <a:ext cx="0" cy="1371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480BAF-7139-8F2C-5EA2-E92ED48A3168}"/>
              </a:ext>
            </a:extLst>
          </p:cNvPr>
          <p:cNvCxnSpPr/>
          <p:nvPr/>
        </p:nvCxnSpPr>
        <p:spPr>
          <a:xfrm>
            <a:off x="8534400" y="5181600"/>
            <a:ext cx="533400" cy="1676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A5FA59B-EEBC-0142-4338-59D2349A2DC1}"/>
              </a:ext>
            </a:extLst>
          </p:cNvPr>
          <p:cNvSpPr/>
          <p:nvPr/>
        </p:nvSpPr>
        <p:spPr>
          <a:xfrm>
            <a:off x="4419600" y="5791200"/>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t>NO </a:t>
            </a:r>
          </a:p>
          <a:p>
            <a:pPr algn="ctr">
              <a:defRPr/>
            </a:pPr>
            <a:r>
              <a:rPr lang="en-US" b="1"/>
              <a:t>FLY</a:t>
            </a:r>
          </a:p>
        </p:txBody>
      </p:sp>
      <p:cxnSp>
        <p:nvCxnSpPr>
          <p:cNvPr id="14" name="Straight Arrow Connector 13">
            <a:extLst>
              <a:ext uri="{FF2B5EF4-FFF2-40B4-BE49-F238E27FC236}">
                <a16:creationId xmlns:a16="http://schemas.microsoft.com/office/drawing/2014/main" id="{95626371-C193-4D66-A5B2-BD0F4ABA6174}"/>
              </a:ext>
            </a:extLst>
          </p:cNvPr>
          <p:cNvCxnSpPr/>
          <p:nvPr/>
        </p:nvCxnSpPr>
        <p:spPr>
          <a:xfrm>
            <a:off x="1905000" y="3581400"/>
            <a:ext cx="2590800" cy="2286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95339D0-25AF-E27D-1964-400C6B361356}"/>
              </a:ext>
            </a:extLst>
          </p:cNvPr>
          <p:cNvCxnSpPr/>
          <p:nvPr/>
        </p:nvCxnSpPr>
        <p:spPr>
          <a:xfrm>
            <a:off x="5791200" y="3810000"/>
            <a:ext cx="2438400" cy="685800"/>
          </a:xfrm>
          <a:prstGeom prst="straightConnector1">
            <a:avLst/>
          </a:prstGeom>
          <a:ln w="3810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1209A87-0D07-9A62-E519-91DFB8172A20}"/>
              </a:ext>
            </a:extLst>
          </p:cNvPr>
          <p:cNvSpPr/>
          <p:nvPr/>
        </p:nvSpPr>
        <p:spPr>
          <a:xfrm>
            <a:off x="4648200" y="3505200"/>
            <a:ext cx="533400" cy="533400"/>
          </a:xfrm>
          <a:prstGeom prst="ellipse">
            <a:avLst/>
          </a:prstGeom>
          <a:solidFill>
            <a:srgbClr val="FF0000">
              <a:alpha val="29000"/>
            </a:srgbClr>
          </a:solidFill>
          <a:ln>
            <a:solidFill>
              <a:srgbClr val="FF0000">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 name="Straight Connector 19">
            <a:extLst>
              <a:ext uri="{FF2B5EF4-FFF2-40B4-BE49-F238E27FC236}">
                <a16:creationId xmlns:a16="http://schemas.microsoft.com/office/drawing/2014/main" id="{43FF9D97-CB3A-1CB8-9E81-C225A6FD1AF6}"/>
              </a:ext>
            </a:extLst>
          </p:cNvPr>
          <p:cNvCxnSpPr/>
          <p:nvPr/>
        </p:nvCxnSpPr>
        <p:spPr>
          <a:xfrm flipV="1">
            <a:off x="3352800" y="5334000"/>
            <a:ext cx="1752600"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24D386-D95F-9931-56A1-38A7E157D53A}"/>
              </a:ext>
            </a:extLst>
          </p:cNvPr>
          <p:cNvCxnSpPr/>
          <p:nvPr/>
        </p:nvCxnSpPr>
        <p:spPr>
          <a:xfrm flipV="1">
            <a:off x="1524000" y="5334000"/>
            <a:ext cx="1752600"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16DCB3-A4ED-FE6F-B7D2-E244EF389B2B}"/>
              </a:ext>
            </a:extLst>
          </p:cNvPr>
          <p:cNvCxnSpPr/>
          <p:nvPr/>
        </p:nvCxnSpPr>
        <p:spPr>
          <a:xfrm flipV="1">
            <a:off x="1524000" y="3962400"/>
            <a:ext cx="1143000" cy="990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477797D-FB71-09AD-1AB9-8F104E5BDD1F}"/>
              </a:ext>
            </a:extLst>
          </p:cNvPr>
          <p:cNvCxnSpPr/>
          <p:nvPr/>
        </p:nvCxnSpPr>
        <p:spPr>
          <a:xfrm flipV="1">
            <a:off x="1524000" y="4572000"/>
            <a:ext cx="1524000" cy="1371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57774B0-F2C5-DAD7-ACCE-82FD9BA2BBBE}"/>
              </a:ext>
            </a:extLst>
          </p:cNvPr>
          <p:cNvCxnSpPr/>
          <p:nvPr/>
        </p:nvCxnSpPr>
        <p:spPr>
          <a:xfrm flipV="1">
            <a:off x="4724400" y="5334000"/>
            <a:ext cx="1752600"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386DE2E-F76E-0C46-103F-EA4FD3949602}"/>
              </a:ext>
            </a:extLst>
          </p:cNvPr>
          <p:cNvCxnSpPr/>
          <p:nvPr/>
        </p:nvCxnSpPr>
        <p:spPr>
          <a:xfrm flipV="1">
            <a:off x="2438400" y="5334000"/>
            <a:ext cx="1752600"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BD63AD5-2D87-3CAE-3942-A1929719A501}"/>
              </a:ext>
            </a:extLst>
          </p:cNvPr>
          <p:cNvCxnSpPr/>
          <p:nvPr/>
        </p:nvCxnSpPr>
        <p:spPr>
          <a:xfrm flipV="1">
            <a:off x="7696200" y="5943600"/>
            <a:ext cx="9906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A16232-B5C0-72F5-3806-93F2E7AAFE49}"/>
              </a:ext>
            </a:extLst>
          </p:cNvPr>
          <p:cNvCxnSpPr/>
          <p:nvPr/>
        </p:nvCxnSpPr>
        <p:spPr>
          <a:xfrm flipV="1">
            <a:off x="6705600" y="5334000"/>
            <a:ext cx="1752600"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C6A085-0FA5-57DA-6E00-CB9EBD31E3AD}"/>
              </a:ext>
            </a:extLst>
          </p:cNvPr>
          <p:cNvCxnSpPr/>
          <p:nvPr/>
        </p:nvCxnSpPr>
        <p:spPr>
          <a:xfrm flipV="1">
            <a:off x="5715000" y="5181600"/>
            <a:ext cx="1905000" cy="1676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ular Callout 34">
            <a:extLst>
              <a:ext uri="{FF2B5EF4-FFF2-40B4-BE49-F238E27FC236}">
                <a16:creationId xmlns:a16="http://schemas.microsoft.com/office/drawing/2014/main" id="{FC485E47-703B-4035-B575-C375607EFCD6}"/>
              </a:ext>
            </a:extLst>
          </p:cNvPr>
          <p:cNvSpPr/>
          <p:nvPr/>
        </p:nvSpPr>
        <p:spPr>
          <a:xfrm>
            <a:off x="8915400" y="1752600"/>
            <a:ext cx="1447800" cy="762000"/>
          </a:xfrm>
          <a:prstGeom prst="wedgeRectCallout">
            <a:avLst>
              <a:gd name="adj1" fmla="val -431819"/>
              <a:gd name="adj2" fmla="val 18042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Maneuver </a:t>
            </a:r>
          </a:p>
          <a:p>
            <a:pPr algn="ctr">
              <a:defRPr/>
            </a:pPr>
            <a:r>
              <a:rPr lang="en-US"/>
              <a:t>to land</a:t>
            </a:r>
          </a:p>
        </p:txBody>
      </p:sp>
      <p:sp>
        <p:nvSpPr>
          <p:cNvPr id="36" name="Rectangular Callout 35">
            <a:extLst>
              <a:ext uri="{FF2B5EF4-FFF2-40B4-BE49-F238E27FC236}">
                <a16:creationId xmlns:a16="http://schemas.microsoft.com/office/drawing/2014/main" id="{A3CA3C3E-053C-BA8A-C61D-65C3BC212FCA}"/>
              </a:ext>
            </a:extLst>
          </p:cNvPr>
          <p:cNvSpPr/>
          <p:nvPr/>
        </p:nvSpPr>
        <p:spPr>
          <a:xfrm>
            <a:off x="8915400" y="1752600"/>
            <a:ext cx="1447800" cy="762000"/>
          </a:xfrm>
          <a:prstGeom prst="wedgeRectCallout">
            <a:avLst>
              <a:gd name="adj1" fmla="val -156421"/>
              <a:gd name="adj2" fmla="val 2571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Maneuver </a:t>
            </a:r>
          </a:p>
          <a:p>
            <a:pPr algn="ctr">
              <a:defRPr/>
            </a:pPr>
            <a:r>
              <a:rPr lang="en-US"/>
              <a:t>to land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BF2074-BD23-7728-AE20-A6DACFB32BD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EE09A04-9F70-4F96-D33E-3ABE59C8B422}"/>
              </a:ext>
            </a:extLst>
          </p:cNvPr>
          <p:cNvSpPr>
            <a:spLocks noGrp="1"/>
          </p:cNvSpPr>
          <p:nvPr>
            <p:ph type="title"/>
          </p:nvPr>
        </p:nvSpPr>
        <p:spPr>
          <a:xfrm>
            <a:off x="154685" y="238206"/>
            <a:ext cx="9294115" cy="1252728"/>
          </a:xfrm>
        </p:spPr>
        <p:txBody>
          <a:bodyPr>
            <a:normAutofit/>
          </a:bodyPr>
          <a:lstStyle/>
          <a:p>
            <a:r>
              <a:rPr lang="en-US" dirty="0"/>
              <a:t>PeaceHealth </a:t>
            </a:r>
            <a:r>
              <a:rPr lang="en-US" dirty="0">
                <a:highlight>
                  <a:srgbClr val="FFFF00"/>
                </a:highlight>
              </a:rPr>
              <a:t>Clinical Update</a:t>
            </a:r>
            <a:br>
              <a:rPr lang="en-US" dirty="0"/>
            </a:br>
            <a:r>
              <a:rPr lang="en-US" sz="2400" b="0" dirty="0">
                <a:latin typeface="Gibson Book" pitchFamily="2" charset="0"/>
              </a:rPr>
              <a:t>Lorna Gober, MD, Chief Medical Officer, Northwest Region </a:t>
            </a:r>
            <a:endParaRPr lang="en-US" b="0" dirty="0"/>
          </a:p>
        </p:txBody>
      </p:sp>
      <p:sp>
        <p:nvSpPr>
          <p:cNvPr id="2" name="Slide Number Placeholder 1">
            <a:extLst>
              <a:ext uri="{FF2B5EF4-FFF2-40B4-BE49-F238E27FC236}">
                <a16:creationId xmlns:a16="http://schemas.microsoft.com/office/drawing/2014/main" id="{E6014810-0D60-14AF-604B-1E7507C1B7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4" name="Slide Number Placeholder 4">
            <a:extLst>
              <a:ext uri="{FF2B5EF4-FFF2-40B4-BE49-F238E27FC236}">
                <a16:creationId xmlns:a16="http://schemas.microsoft.com/office/drawing/2014/main" id="{A03F90A5-CBAF-096A-185D-6D05621E9B60}"/>
              </a:ext>
            </a:extLst>
          </p:cNvPr>
          <p:cNvSpPr txBox="1">
            <a:spLocks/>
          </p:cNvSpPr>
          <p:nvPr/>
        </p:nvSpPr>
        <p:spPr>
          <a:xfrm>
            <a:off x="894442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Gibso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015642-B3C0-844A-A2BB-EA63E4C23DA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sp>
        <p:nvSpPr>
          <p:cNvPr id="3" name="TextBox 2">
            <a:extLst>
              <a:ext uri="{FF2B5EF4-FFF2-40B4-BE49-F238E27FC236}">
                <a16:creationId xmlns:a16="http://schemas.microsoft.com/office/drawing/2014/main" id="{F2256BCC-C062-B15D-741B-FC63FA830D57}"/>
              </a:ext>
            </a:extLst>
          </p:cNvPr>
          <p:cNvSpPr txBox="1"/>
          <p:nvPr/>
        </p:nvSpPr>
        <p:spPr>
          <a:xfrm>
            <a:off x="154685" y="1625743"/>
            <a:ext cx="108101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bson Book" pitchFamily="2" charset="0"/>
                <a:ea typeface="+mn-ea"/>
                <a:cs typeface="+mn-cs"/>
              </a:rPr>
              <a:t>Improved  Emergency Department Access with Peter Paulsen Pavilion: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ibson Book" pitchFamily="2" charset="0"/>
              <a:ea typeface="+mn-ea"/>
              <a:cs typeface="+mn-cs"/>
            </a:endParaRPr>
          </a:p>
        </p:txBody>
      </p:sp>
      <p:sp>
        <p:nvSpPr>
          <p:cNvPr id="7" name="Slide Number Placeholder 4">
            <a:extLst>
              <a:ext uri="{FF2B5EF4-FFF2-40B4-BE49-F238E27FC236}">
                <a16:creationId xmlns:a16="http://schemas.microsoft.com/office/drawing/2014/main" id="{8B9A7CF2-C89B-C387-729E-5F0A70ABA1D2}"/>
              </a:ext>
            </a:extLst>
          </p:cNvPr>
          <p:cNvSpPr txBox="1">
            <a:spLocks/>
          </p:cNvSpPr>
          <p:nvPr/>
        </p:nvSpPr>
        <p:spPr>
          <a:xfrm>
            <a:off x="894442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Gibso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015642-B3C0-844A-A2BB-EA63E4C23DA5}" type="slidenum">
              <a:rPr kumimoji="0" lang="en-US" sz="1200" b="0" i="0" u="none" strike="noStrike" kern="1200" cap="none" spc="0" normalizeH="0" baseline="0" noProof="0" smtClean="0">
                <a:ln>
                  <a:noFill/>
                </a:ln>
                <a:solidFill>
                  <a:srgbClr val="2C281E"/>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2C281E"/>
              </a:solidFill>
              <a:effectLst/>
              <a:uLnTx/>
              <a:uFillTx/>
              <a:latin typeface="Gibson" pitchFamily="2" charset="77"/>
              <a:ea typeface="+mn-ea"/>
              <a:cs typeface="+mn-cs"/>
            </a:endParaRPr>
          </a:p>
        </p:txBody>
      </p:sp>
      <p:sp>
        <p:nvSpPr>
          <p:cNvPr id="14" name="TextBox 13">
            <a:extLst>
              <a:ext uri="{FF2B5EF4-FFF2-40B4-BE49-F238E27FC236}">
                <a16:creationId xmlns:a16="http://schemas.microsoft.com/office/drawing/2014/main" id="{DF67880A-BE2D-0C24-0797-7A48E70A70BA}"/>
              </a:ext>
            </a:extLst>
          </p:cNvPr>
          <p:cNvSpPr txBox="1"/>
          <p:nvPr/>
        </p:nvSpPr>
        <p:spPr>
          <a:xfrm>
            <a:off x="154685" y="2312536"/>
            <a:ext cx="9763038" cy="384720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ibson Book" pitchFamily="2" charset="0"/>
                <a:ea typeface="+mn-ea"/>
                <a:cs typeface="+mn-cs"/>
              </a:rPr>
              <a:t>New build will represent total of 65 Emergency Department </a:t>
            </a:r>
            <a:r>
              <a:rPr kumimoji="0" lang="en-US" sz="2800" b="0" i="0" u="none" strike="noStrike" kern="1200" cap="none" spc="0" normalizeH="0" baseline="0" noProof="0" dirty="0" err="1">
                <a:ln>
                  <a:noFill/>
                </a:ln>
                <a:solidFill>
                  <a:srgbClr val="000000"/>
                </a:solidFill>
                <a:effectLst/>
                <a:uLnTx/>
                <a:uFillTx/>
                <a:latin typeface="Gibson Book" pitchFamily="2" charset="0"/>
                <a:ea typeface="+mn-ea"/>
                <a:cs typeface="+mn-cs"/>
              </a:rPr>
              <a:t>ro</a:t>
            </a:r>
            <a:r>
              <a:rPr kumimoji="0" lang="en-US" sz="2800" b="0" i="0" u="none" strike="noStrike" kern="1200" cap="none" spc="0" normalizeH="0" baseline="0" noProof="0" dirty="0">
                <a:ln>
                  <a:noFill/>
                </a:ln>
                <a:solidFill>
                  <a:srgbClr val="000000"/>
                </a:solidFill>
                <a:effectLst/>
                <a:uLnTx/>
                <a:uFillTx/>
                <a:latin typeface="Gibson Book" pitchFamily="2" charset="0"/>
                <a:ea typeface="+mn-ea"/>
                <a:cs typeface="+mn-cs"/>
              </a:rPr>
              <a:t>oms plus 4 triage rooms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Gibson Book" pitchFamily="2" charset="0"/>
                <a:ea typeface="+mn-ea"/>
                <a:cs typeface="+mn-cs"/>
              </a:rPr>
              <a:t>This will allow us to not only accommodate current average volume of 200 patients per day – 72,000 visits per year -- it will also allow us to meet projected growth  over next 25 – 30 years as each room represents average of 2,000 visits per year, giving us capacity for 130,000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bson Book" pitchFamily="2" charset="0"/>
                <a:ea typeface="+mn-ea"/>
                <a:cs typeface="+mn-cs"/>
              </a:rPr>
              <a:t> </a:t>
            </a:r>
          </a:p>
        </p:txBody>
      </p:sp>
    </p:spTree>
    <p:extLst>
      <p:ext uri="{BB962C8B-B14F-4D97-AF65-F5344CB8AC3E}">
        <p14:creationId xmlns:p14="http://schemas.microsoft.com/office/powerpoint/2010/main" val="653289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F6A2F-C064-B1E8-63A6-87307CB43D3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D67FC60-2D82-CBC4-4572-EA924307602B}"/>
              </a:ext>
            </a:extLst>
          </p:cNvPr>
          <p:cNvSpPr>
            <a:spLocks noGrp="1"/>
          </p:cNvSpPr>
          <p:nvPr>
            <p:ph type="title"/>
          </p:nvPr>
        </p:nvSpPr>
        <p:spPr>
          <a:xfrm>
            <a:off x="543276" y="-1"/>
            <a:ext cx="8115499" cy="1034981"/>
          </a:xfrm>
        </p:spPr>
        <p:txBody>
          <a:bodyPr>
            <a:normAutofit/>
          </a:bodyPr>
          <a:lstStyle/>
          <a:p>
            <a:r>
              <a:rPr lang="en-US" dirty="0"/>
              <a:t>Medicaid Matters</a:t>
            </a:r>
            <a:endParaRPr lang="en-US" b="0" dirty="0"/>
          </a:p>
        </p:txBody>
      </p:sp>
      <p:sp>
        <p:nvSpPr>
          <p:cNvPr id="2" name="Slide Number Placeholder 1">
            <a:extLst>
              <a:ext uri="{FF2B5EF4-FFF2-40B4-BE49-F238E27FC236}">
                <a16:creationId xmlns:a16="http://schemas.microsoft.com/office/drawing/2014/main" id="{87E8759C-160B-7ED6-F712-3BF698CC4B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sp>
        <p:nvSpPr>
          <p:cNvPr id="9" name="TextBox 8">
            <a:extLst>
              <a:ext uri="{FF2B5EF4-FFF2-40B4-BE49-F238E27FC236}">
                <a16:creationId xmlns:a16="http://schemas.microsoft.com/office/drawing/2014/main" id="{A0B19A1B-105F-258B-7BB9-FE2BED315A95}"/>
              </a:ext>
            </a:extLst>
          </p:cNvPr>
          <p:cNvSpPr txBox="1"/>
          <p:nvPr/>
        </p:nvSpPr>
        <p:spPr>
          <a:xfrm>
            <a:off x="543276" y="1034981"/>
            <a:ext cx="737328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Calibri" panose="020F0502020204030204"/>
                <a:ea typeface="+mn-ea"/>
                <a:cs typeface="+mn-cs"/>
              </a:rPr>
              <a:t>Access to Health Insurance Improves Population Health </a:t>
            </a: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20CBCAB-917E-448B-A906-749D74EFD13D}"/>
              </a:ext>
            </a:extLst>
          </p:cNvPr>
          <p:cNvSpPr txBox="1"/>
          <p:nvPr/>
        </p:nvSpPr>
        <p:spPr>
          <a:xfrm>
            <a:off x="481875" y="1767502"/>
            <a:ext cx="11228249"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Calibri" panose="020F0502020204030204"/>
                <a:ea typeface="+mn-ea"/>
                <a:cs typeface="+mn-cs"/>
              </a:rPr>
              <a:t>1 in 5 Americans are enrolled in Medicaid,</a:t>
            </a:r>
            <a:br>
              <a:rPr kumimoji="0" lang="en-US" altLang="en-US" sz="22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altLang="en-US" sz="2200" b="0" i="0" u="none" strike="noStrike" kern="1200" cap="none" spc="0" normalizeH="0" baseline="0" noProof="0" dirty="0">
                <a:ln>
                  <a:noFill/>
                </a:ln>
                <a:solidFill>
                  <a:srgbClr val="000000"/>
                </a:solidFill>
                <a:effectLst/>
                <a:uLnTx/>
                <a:uFillTx/>
                <a:latin typeface="Calibri" panose="020F0502020204030204"/>
                <a:ea typeface="+mn-ea"/>
                <a:cs typeface="+mn-cs"/>
              </a:rPr>
              <a:t>including 2 million Washingtonians (1 in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FB2EAB1-5EE7-3157-57FA-E0A3D5B90E18}"/>
              </a:ext>
            </a:extLst>
          </p:cNvPr>
          <p:cNvPicPr>
            <a:picLocks noChangeAspect="1"/>
          </p:cNvPicPr>
          <p:nvPr/>
        </p:nvPicPr>
        <p:blipFill>
          <a:blip r:embed="rId3"/>
          <a:stretch>
            <a:fillRect/>
          </a:stretch>
        </p:blipFill>
        <p:spPr>
          <a:xfrm>
            <a:off x="543276" y="2681927"/>
            <a:ext cx="3410426" cy="2057687"/>
          </a:xfrm>
          <a:prstGeom prst="rect">
            <a:avLst/>
          </a:prstGeom>
        </p:spPr>
      </p:pic>
      <p:pic>
        <p:nvPicPr>
          <p:cNvPr id="12" name="Picture 11">
            <a:extLst>
              <a:ext uri="{FF2B5EF4-FFF2-40B4-BE49-F238E27FC236}">
                <a16:creationId xmlns:a16="http://schemas.microsoft.com/office/drawing/2014/main" id="{41B87063-7FD5-89C2-0AD1-706BFB897F59}"/>
              </a:ext>
            </a:extLst>
          </p:cNvPr>
          <p:cNvPicPr>
            <a:picLocks noChangeAspect="1"/>
          </p:cNvPicPr>
          <p:nvPr/>
        </p:nvPicPr>
        <p:blipFill>
          <a:blip r:embed="rId4"/>
          <a:stretch>
            <a:fillRect/>
          </a:stretch>
        </p:blipFill>
        <p:spPr>
          <a:xfrm>
            <a:off x="4486337" y="2786170"/>
            <a:ext cx="2538915" cy="1953444"/>
          </a:xfrm>
          <a:prstGeom prst="rect">
            <a:avLst/>
          </a:prstGeom>
        </p:spPr>
      </p:pic>
      <p:pic>
        <p:nvPicPr>
          <p:cNvPr id="13" name="Picture 12">
            <a:extLst>
              <a:ext uri="{FF2B5EF4-FFF2-40B4-BE49-F238E27FC236}">
                <a16:creationId xmlns:a16="http://schemas.microsoft.com/office/drawing/2014/main" id="{D0B1D263-B618-4BB1-E6D1-198251D38929}"/>
              </a:ext>
            </a:extLst>
          </p:cNvPr>
          <p:cNvPicPr>
            <a:picLocks noChangeAspect="1"/>
          </p:cNvPicPr>
          <p:nvPr/>
        </p:nvPicPr>
        <p:blipFill>
          <a:blip r:embed="rId5"/>
          <a:stretch>
            <a:fillRect/>
          </a:stretch>
        </p:blipFill>
        <p:spPr>
          <a:xfrm>
            <a:off x="2360441" y="5077073"/>
            <a:ext cx="3391466" cy="1461839"/>
          </a:xfrm>
          <a:prstGeom prst="rect">
            <a:avLst/>
          </a:prstGeom>
        </p:spPr>
      </p:pic>
      <p:graphicFrame>
        <p:nvGraphicFramePr>
          <p:cNvPr id="14" name="Content Placeholder 2">
            <a:extLst>
              <a:ext uri="{FF2B5EF4-FFF2-40B4-BE49-F238E27FC236}">
                <a16:creationId xmlns:a16="http://schemas.microsoft.com/office/drawing/2014/main" id="{D976ECB5-9382-4A6D-C554-92C2F1B7EA08}"/>
              </a:ext>
            </a:extLst>
          </p:cNvPr>
          <p:cNvGraphicFramePr>
            <a:graphicFrameLocks/>
          </p:cNvGraphicFramePr>
          <p:nvPr/>
        </p:nvGraphicFramePr>
        <p:xfrm>
          <a:off x="7557887" y="1040232"/>
          <a:ext cx="4238051" cy="4881361"/>
        </p:xfrm>
        <a:graphic>
          <a:graphicData uri="http://schemas.openxmlformats.org/drawingml/2006/table">
            <a:tbl>
              <a:tblPr firstRow="1" bandRow="1">
                <a:effectLst>
                  <a:outerShdw blurRad="50800" dist="38100" dir="5400000" algn="t" rotWithShape="0">
                    <a:prstClr val="black">
                      <a:alpha val="40000"/>
                    </a:prstClr>
                  </a:outerShdw>
                </a:effectLst>
              </a:tblPr>
              <a:tblGrid>
                <a:gridCol w="1518563">
                  <a:extLst>
                    <a:ext uri="{9D8B030D-6E8A-4147-A177-3AD203B41FA5}">
                      <a16:colId xmlns:a16="http://schemas.microsoft.com/office/drawing/2014/main" val="3710550045"/>
                    </a:ext>
                  </a:extLst>
                </a:gridCol>
                <a:gridCol w="1531770">
                  <a:extLst>
                    <a:ext uri="{9D8B030D-6E8A-4147-A177-3AD203B41FA5}">
                      <a16:colId xmlns:a16="http://schemas.microsoft.com/office/drawing/2014/main" val="73562099"/>
                    </a:ext>
                  </a:extLst>
                </a:gridCol>
                <a:gridCol w="1187718">
                  <a:extLst>
                    <a:ext uri="{9D8B030D-6E8A-4147-A177-3AD203B41FA5}">
                      <a16:colId xmlns:a16="http://schemas.microsoft.com/office/drawing/2014/main" val="4068370122"/>
                    </a:ext>
                  </a:extLst>
                </a:gridCol>
              </a:tblGrid>
              <a:tr h="7006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latin typeface="Helvetica" panose="020B0604020202020204" pitchFamily="34" charset="0"/>
                          <a:cs typeface="Helvetica" panose="020B0604020202020204" pitchFamily="34" charset="0"/>
                        </a:rPr>
                        <a:t>Group</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panose="020B0604020202020204" pitchFamily="34" charset="0"/>
                          <a:cs typeface="Helvetica" panose="020B0604020202020204" pitchFamily="34" charset="0"/>
                        </a:rPr>
                        <a:t>Whatcom</a:t>
                      </a:r>
                      <a:br>
                        <a:rPr lang="en-US" dirty="0">
                          <a:latin typeface="Helvetica" panose="020B0604020202020204" pitchFamily="34" charset="0"/>
                          <a:cs typeface="Helvetica" panose="020B0604020202020204" pitchFamily="34" charset="0"/>
                        </a:rPr>
                      </a:br>
                      <a:r>
                        <a:rPr lang="en-US" sz="1200" dirty="0">
                          <a:latin typeface="Helvetica" panose="020B0604020202020204" pitchFamily="34" charset="0"/>
                          <a:cs typeface="Helvetica" panose="020B0604020202020204" pitchFamily="34" charset="0"/>
                        </a:rPr>
                        <a:t>240,500</a:t>
                      </a:r>
                      <a:endParaRPr lang="en-US" dirty="0">
                        <a:latin typeface="Helvetica" panose="020B0604020202020204" pitchFamily="34" charset="0"/>
                        <a:cs typeface="Helvetica"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a:latin typeface="Helvetica" panose="020B0604020202020204" pitchFamily="34" charset="0"/>
                          <a:cs typeface="Helvetica" panose="020B0604020202020204" pitchFamily="34" charset="0"/>
                        </a:rPr>
                        <a:t>WA State</a:t>
                      </a:r>
                      <a:br>
                        <a:rPr lang="en-US">
                          <a:latin typeface="Helvetica" panose="020B0604020202020204" pitchFamily="34" charset="0"/>
                          <a:cs typeface="Helvetica" panose="020B0604020202020204" pitchFamily="34" charset="0"/>
                        </a:rPr>
                      </a:br>
                      <a:r>
                        <a:rPr lang="en-US" sz="1200">
                          <a:latin typeface="Helvetica" panose="020B0604020202020204" pitchFamily="34" charset="0"/>
                          <a:cs typeface="Helvetica" panose="020B0604020202020204" pitchFamily="34" charset="0"/>
                        </a:rPr>
                        <a:t>8,115,100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324399884"/>
                  </a:ext>
                </a:extLst>
              </a:tr>
              <a:tr h="8336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a:latin typeface="Helvetica" panose="020B0604020202020204" pitchFamily="34" charset="0"/>
                          <a:cs typeface="Helvetica" panose="020B0604020202020204" pitchFamily="34" charset="0"/>
                        </a:rPr>
                        <a:t>% Total Pop on Medicaid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br>
                        <a:rPr lang="en-US" sz="500" b="1" dirty="0">
                          <a:latin typeface="Arial Narrow" panose="020B0606020202030204" pitchFamily="34" charset="0"/>
                          <a:cs typeface="Arial" panose="020B0604020202020204" pitchFamily="34" charset="0"/>
                        </a:rPr>
                      </a:br>
                      <a:r>
                        <a:rPr lang="en-US" b="1" dirty="0">
                          <a:latin typeface="Arial Narrow" panose="020B0606020202030204" pitchFamily="34" charset="0"/>
                          <a:cs typeface="Arial" panose="020B0604020202020204" pitchFamily="34" charset="0"/>
                        </a:rPr>
                        <a:t>23%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br>
                        <a:rPr lang="en-US" sz="800" b="1">
                          <a:latin typeface="Arial Narrow" panose="020B0606020202030204" pitchFamily="34" charset="0"/>
                          <a:cs typeface="Arial" panose="020B0604020202020204" pitchFamily="34" charset="0"/>
                        </a:rPr>
                      </a:br>
                      <a:r>
                        <a:rPr lang="en-US" b="1">
                          <a:latin typeface="Arial Narrow" panose="020B0606020202030204" pitchFamily="34" charset="0"/>
                          <a:cs typeface="Arial" panose="020B0604020202020204" pitchFamily="34" charset="0"/>
                        </a:rPr>
                        <a:t>23.7%</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464973947"/>
                  </a:ext>
                </a:extLst>
              </a:tr>
              <a:tr h="669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atin typeface="Helvetica" panose="020B0604020202020204" pitchFamily="34" charset="0"/>
                          <a:cs typeface="Helvetica" panose="020B0604020202020204" pitchFamily="34" charset="0"/>
                        </a:rPr>
                        <a:t>Children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latin typeface="Arial Narrow" panose="020B0606020202030204" pitchFamily="34" charset="0"/>
                          <a:cs typeface="Arial" panose="020B0604020202020204" pitchFamily="34" charset="0"/>
                        </a:rPr>
                        <a:t>40% (22,434)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atin typeface="Arial Narrow" panose="020B0606020202030204" pitchFamily="34" charset="0"/>
                          <a:cs typeface="Arial" panose="020B0604020202020204" pitchFamily="34" charset="0"/>
                        </a:rPr>
                        <a:t>44%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8150224"/>
                  </a:ext>
                </a:extLst>
              </a:tr>
              <a:tr h="669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atin typeface="Helvetica" panose="020B0604020202020204" pitchFamily="34" charset="0"/>
                          <a:cs typeface="Helvetica" panose="020B0604020202020204" pitchFamily="34" charset="0"/>
                        </a:rPr>
                        <a:t>Adults 19-64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latin typeface="Arial Narrow" panose="020B0606020202030204" pitchFamily="34" charset="0"/>
                          <a:cs typeface="Arial" panose="020B0604020202020204" pitchFamily="34" charset="0"/>
                        </a:rPr>
                        <a:t>51% (28,107)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atin typeface="Arial Narrow" panose="020B0606020202030204" pitchFamily="34" charset="0"/>
                          <a:cs typeface="Arial" panose="020B0604020202020204" pitchFamily="34" charset="0"/>
                        </a:rPr>
                        <a:t>47%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95280134"/>
                  </a:ext>
                </a:extLst>
              </a:tr>
              <a:tr h="669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atin typeface="Helvetica" panose="020B0604020202020204" pitchFamily="34" charset="0"/>
                          <a:cs typeface="Helvetica" panose="020B0604020202020204" pitchFamily="34" charset="0"/>
                        </a:rPr>
                        <a:t>Adults 65+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latin typeface="Arial Narrow" panose="020B0606020202030204" pitchFamily="34" charset="0"/>
                          <a:cs typeface="Arial" panose="020B0604020202020204" pitchFamily="34" charset="0"/>
                        </a:rPr>
                        <a:t>8.8% (4,900)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atin typeface="Arial Narrow" panose="020B0606020202030204" pitchFamily="34" charset="0"/>
                          <a:cs typeface="Arial" panose="020B0604020202020204" pitchFamily="34" charset="0"/>
                        </a:rPr>
                        <a:t>8.8%</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67450753"/>
                  </a:ext>
                </a:extLst>
              </a:tr>
              <a:tr h="669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a:latin typeface="Helvetica" panose="020B0604020202020204" pitchFamily="34" charset="0"/>
                          <a:cs typeface="Helvetica" panose="020B0604020202020204" pitchFamily="34" charset="0"/>
                        </a:rPr>
                        <a:t>Uninsured</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dirty="0">
                          <a:latin typeface="Arial Narrow" panose="020B0606020202030204" pitchFamily="34" charset="0"/>
                          <a:cs typeface="Arial" panose="020B0604020202020204" pitchFamily="34" charset="0"/>
                        </a:rPr>
                        <a:t>6.9%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1">
                          <a:latin typeface="Arial Narrow" panose="020B0606020202030204" pitchFamily="34" charset="0"/>
                          <a:cs typeface="Arial" panose="020B0604020202020204" pitchFamily="34" charset="0"/>
                        </a:rPr>
                        <a:t>6.4%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283488374"/>
                  </a:ext>
                </a:extLst>
              </a:tr>
              <a:tr h="6694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latin typeface="Helvetica" panose="020B0604020202020204" pitchFamily="34" charset="0"/>
                          <a:cs typeface="Helvetica" panose="020B0604020202020204" pitchFamily="34" charset="0"/>
                        </a:rPr>
                        <a:t>2025 total clients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latin typeface="Arial Narrow" panose="020B0606020202030204" pitchFamily="34" charset="0"/>
                          <a:cs typeface="Arial" panose="020B0604020202020204" pitchFamily="34" charset="0"/>
                        </a:rPr>
                        <a:t>55,501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dirty="0">
                          <a:latin typeface="Arial Narrow" panose="020B0606020202030204" pitchFamily="34" charset="0"/>
                          <a:cs typeface="Arial" panose="020B0604020202020204" pitchFamily="34" charset="0"/>
                        </a:rPr>
                        <a:t>1,931,250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635441550"/>
                  </a:ext>
                </a:extLst>
              </a:tr>
            </a:tbl>
          </a:graphicData>
        </a:graphic>
      </p:graphicFrame>
    </p:spTree>
    <p:extLst>
      <p:ext uri="{BB962C8B-B14F-4D97-AF65-F5344CB8AC3E}">
        <p14:creationId xmlns:p14="http://schemas.microsoft.com/office/powerpoint/2010/main" val="3097843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0D75-EBE0-C9C3-405B-19873A3D609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7BDB3B9-C676-89C4-AC35-796565C063EE}"/>
              </a:ext>
            </a:extLst>
          </p:cNvPr>
          <p:cNvSpPr txBox="1">
            <a:spLocks/>
          </p:cNvSpPr>
          <p:nvPr/>
        </p:nvSpPr>
        <p:spPr>
          <a:xfrm>
            <a:off x="1448943" y="1739743"/>
            <a:ext cx="9294115" cy="125272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600" b="1" i="0" kern="1200">
                <a:solidFill>
                  <a:schemeClr val="bg1"/>
                </a:solidFill>
                <a:latin typeface="Franklin Gothic Demi Cond" panose="020B0603020102020204" pitchFamily="34" charset="0"/>
                <a:ea typeface="+mj-ea"/>
                <a:cs typeface="+mj-cs"/>
              </a:defRPr>
            </a:lvl1pPr>
          </a:lstStyle>
          <a:p>
            <a:pPr lvl="0"/>
            <a:r>
              <a:rPr lang="en-US" dirty="0">
                <a:solidFill>
                  <a:srgbClr val="FFFFFF"/>
                </a:solidFill>
              </a:rPr>
              <a:t>Opening Remarks</a:t>
            </a:r>
            <a:br>
              <a:rPr kumimoji="0" lang="en-US" sz="6600" b="1" i="0" u="none" strike="noStrike" kern="1200" cap="none" spc="0" normalizeH="0" baseline="0" noProof="0" dirty="0">
                <a:ln>
                  <a:noFill/>
                </a:ln>
                <a:solidFill>
                  <a:srgbClr val="FFFFFF"/>
                </a:solidFill>
                <a:effectLst/>
                <a:uLnTx/>
                <a:uFillTx/>
                <a:latin typeface="Franklin Gothic Demi Cond" panose="020B0603020102020204" pitchFamily="34" charset="0"/>
                <a:ea typeface="+mj-ea"/>
                <a:cs typeface="+mj-cs"/>
              </a:rPr>
            </a:br>
            <a:r>
              <a:rPr lang="en-US" sz="2800" b="0" dirty="0">
                <a:latin typeface="Gibson Book" pitchFamily="2" charset="0"/>
              </a:rPr>
              <a:t>Hilary Wilkinson, Facilitator</a:t>
            </a:r>
            <a:endParaRPr kumimoji="0" lang="en-US" sz="6600" b="0" i="0" u="none" strike="noStrike" kern="1200" cap="none" spc="0" normalizeH="0" baseline="0" noProof="0" dirty="0">
              <a:ln>
                <a:noFill/>
              </a:ln>
              <a:solidFill>
                <a:srgbClr val="FFFFFF"/>
              </a:solidFill>
              <a:effectLst/>
              <a:uLnTx/>
              <a:uFillTx/>
              <a:latin typeface="Franklin Gothic Demi Cond" panose="020B0603020102020204" pitchFamily="34" charset="0"/>
              <a:ea typeface="+mj-ea"/>
              <a:cs typeface="+mj-cs"/>
            </a:endParaRPr>
          </a:p>
        </p:txBody>
      </p:sp>
    </p:spTree>
    <p:extLst>
      <p:ext uri="{BB962C8B-B14F-4D97-AF65-F5344CB8AC3E}">
        <p14:creationId xmlns:p14="http://schemas.microsoft.com/office/powerpoint/2010/main" val="374222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49505-2491-53EB-83C8-941DAEEA493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13ED9FA-54C3-5C76-3714-8554351DC6D7}"/>
              </a:ext>
            </a:extLst>
          </p:cNvPr>
          <p:cNvSpPr txBox="1">
            <a:spLocks/>
          </p:cNvSpPr>
          <p:nvPr/>
        </p:nvSpPr>
        <p:spPr>
          <a:xfrm>
            <a:off x="1448943" y="1739743"/>
            <a:ext cx="9294115" cy="125272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600" b="1" i="0" kern="1200">
                <a:solidFill>
                  <a:schemeClr val="bg1"/>
                </a:solidFill>
                <a:latin typeface="Franklin Gothic Demi Cond" panose="020B0603020102020204" pitchFamily="34" charset="0"/>
                <a:ea typeface="+mj-ea"/>
                <a:cs typeface="+mj-cs"/>
              </a:defRPr>
            </a:lvl1pPr>
          </a:lstStyle>
          <a:p>
            <a:r>
              <a:rPr lang="en-US" dirty="0"/>
              <a:t>PeaceHealth Update</a:t>
            </a:r>
            <a:br>
              <a:rPr lang="en-US" dirty="0"/>
            </a:br>
            <a:r>
              <a:rPr lang="en-US" sz="2800" b="0" dirty="0">
                <a:latin typeface="Gibson Book" pitchFamily="2" charset="0"/>
              </a:rPr>
              <a:t>Chuck Prosper, Chief Executive, Northwest Region</a:t>
            </a:r>
            <a:endParaRPr lang="en-US" b="0" dirty="0"/>
          </a:p>
        </p:txBody>
      </p:sp>
    </p:spTree>
    <p:extLst>
      <p:ext uri="{BB962C8B-B14F-4D97-AF65-F5344CB8AC3E}">
        <p14:creationId xmlns:p14="http://schemas.microsoft.com/office/powerpoint/2010/main" val="414417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AA3EB-6DA8-C3D7-0492-566A903AE1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A12579-707E-914D-95BF-1A61DE470193}"/>
              </a:ext>
            </a:extLst>
          </p:cNvPr>
          <p:cNvSpPr>
            <a:spLocks noGrp="1"/>
          </p:cNvSpPr>
          <p:nvPr>
            <p:ph type="title"/>
          </p:nvPr>
        </p:nvSpPr>
        <p:spPr>
          <a:xfrm>
            <a:off x="206164" y="1070981"/>
            <a:ext cx="4165051" cy="1600200"/>
          </a:xfrm>
        </p:spPr>
        <p:txBody>
          <a:bodyPr/>
          <a:lstStyle/>
          <a:p>
            <a:r>
              <a:rPr lang="en-US" b="0" dirty="0"/>
              <a:t>PeaceHealth Update</a:t>
            </a:r>
          </a:p>
        </p:txBody>
      </p:sp>
      <p:sp>
        <p:nvSpPr>
          <p:cNvPr id="5" name="Slide Number Placeholder 4">
            <a:extLst>
              <a:ext uri="{FF2B5EF4-FFF2-40B4-BE49-F238E27FC236}">
                <a16:creationId xmlns:a16="http://schemas.microsoft.com/office/drawing/2014/main" id="{F971C50F-08B3-A35E-1042-267B669447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sp>
        <p:nvSpPr>
          <p:cNvPr id="8" name="TextBox 7">
            <a:extLst>
              <a:ext uri="{FF2B5EF4-FFF2-40B4-BE49-F238E27FC236}">
                <a16:creationId xmlns:a16="http://schemas.microsoft.com/office/drawing/2014/main" id="{4260F04B-7904-BA40-F8C5-20608D399930}"/>
              </a:ext>
            </a:extLst>
          </p:cNvPr>
          <p:cNvSpPr txBox="1"/>
          <p:nvPr/>
        </p:nvSpPr>
        <p:spPr>
          <a:xfrm>
            <a:off x="5111263" y="1070981"/>
            <a:ext cx="6252306" cy="3293209"/>
          </a:xfrm>
          <a:prstGeom prst="rect">
            <a:avLst/>
          </a:prstGeom>
          <a:noFill/>
        </p:spPr>
        <p:txBody>
          <a:bodyPr wrap="square">
            <a:spAutoFit/>
          </a:bodyPr>
          <a:lstStyle/>
          <a:p>
            <a:pPr marL="342900" indent="-342900">
              <a:spcBef>
                <a:spcPts val="1200"/>
              </a:spcBef>
              <a:spcAft>
                <a:spcPts val="1200"/>
              </a:spcAft>
              <a:buFont typeface="Arial" panose="020B0604020202020204" pitchFamily="34" charset="0"/>
              <a:buChar char="•"/>
            </a:pPr>
            <a:r>
              <a:rPr lang="en-US" sz="2800" dirty="0">
                <a:latin typeface="Gibson Book" pitchFamily="2" charset="0"/>
              </a:rPr>
              <a:t>External pressures on PeaceHealth and how we are responding</a:t>
            </a:r>
          </a:p>
          <a:p>
            <a:pPr marL="342900" indent="-342900">
              <a:spcBef>
                <a:spcPts val="1200"/>
              </a:spcBef>
              <a:spcAft>
                <a:spcPts val="1200"/>
              </a:spcAft>
              <a:buFont typeface="Arial" panose="020B0604020202020204" pitchFamily="34" charset="0"/>
              <a:buChar char="•"/>
            </a:pPr>
            <a:r>
              <a:rPr lang="en-US" sz="2800" dirty="0">
                <a:latin typeface="Gibson Book" pitchFamily="2" charset="0"/>
              </a:rPr>
              <a:t>The impacts of reimbursement changes and the increasing costs of care</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ibson Book" pitchFamily="2" charset="0"/>
              <a:ea typeface="Gibson" pitchFamily="2" charset="0"/>
              <a:cs typeface="Gibson" pitchFamily="2" charset="0"/>
            </a:endParaRPr>
          </a:p>
        </p:txBody>
      </p:sp>
    </p:spTree>
    <p:extLst>
      <p:ext uri="{BB962C8B-B14F-4D97-AF65-F5344CB8AC3E}">
        <p14:creationId xmlns:p14="http://schemas.microsoft.com/office/powerpoint/2010/main" val="311508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7C895-55C9-3CC8-6869-5D1F428A8F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2FC428-BD1B-CE05-9BBF-EBBC5DEFE0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FFFFFF"/>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FFFFFF"/>
              </a:solidFill>
              <a:effectLst/>
              <a:uLnTx/>
              <a:uFillTx/>
              <a:latin typeface="Gibson" pitchFamily="2" charset="77"/>
              <a:ea typeface="+mn-ea"/>
              <a:cs typeface="+mn-cs"/>
            </a:endParaRPr>
          </a:p>
        </p:txBody>
      </p:sp>
      <p:sp>
        <p:nvSpPr>
          <p:cNvPr id="4" name="Slide Number Placeholder 4">
            <a:extLst>
              <a:ext uri="{FF2B5EF4-FFF2-40B4-BE49-F238E27FC236}">
                <a16:creationId xmlns:a16="http://schemas.microsoft.com/office/drawing/2014/main" id="{F821F5FE-B96F-5BC3-B990-7A6287B3F01C}"/>
              </a:ext>
            </a:extLst>
          </p:cNvPr>
          <p:cNvSpPr txBox="1">
            <a:spLocks/>
          </p:cNvSpPr>
          <p:nvPr/>
        </p:nvSpPr>
        <p:spPr>
          <a:xfrm>
            <a:off x="8944429"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Gibson"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6015642-B3C0-844A-A2BB-EA63E4C23DA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pic>
        <p:nvPicPr>
          <p:cNvPr id="6" name="Picture 5">
            <a:extLst>
              <a:ext uri="{FF2B5EF4-FFF2-40B4-BE49-F238E27FC236}">
                <a16:creationId xmlns:a16="http://schemas.microsoft.com/office/drawing/2014/main" id="{F0C0879A-07F2-83AF-07F8-F0DA1B3776D9}"/>
              </a:ext>
            </a:extLst>
          </p:cNvPr>
          <p:cNvPicPr>
            <a:picLocks noChangeAspect="1"/>
          </p:cNvPicPr>
          <p:nvPr/>
        </p:nvPicPr>
        <p:blipFill>
          <a:blip r:embed="rId3"/>
          <a:stretch>
            <a:fillRect/>
          </a:stretch>
        </p:blipFill>
        <p:spPr>
          <a:xfrm>
            <a:off x="409847" y="1581052"/>
            <a:ext cx="6125430" cy="2086266"/>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4635F598-7145-D812-EBA3-7E7883552441}"/>
              </a:ext>
            </a:extLst>
          </p:cNvPr>
          <p:cNvPicPr>
            <a:picLocks noChangeAspect="1"/>
          </p:cNvPicPr>
          <p:nvPr/>
        </p:nvPicPr>
        <p:blipFill>
          <a:blip r:embed="rId4"/>
          <a:stretch>
            <a:fillRect/>
          </a:stretch>
        </p:blipFill>
        <p:spPr>
          <a:xfrm>
            <a:off x="1458578" y="3751325"/>
            <a:ext cx="10450383" cy="1276528"/>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0BE48E8A-DBCC-C310-2D3D-C50DF844D542}"/>
              </a:ext>
            </a:extLst>
          </p:cNvPr>
          <p:cNvPicPr>
            <a:picLocks noChangeAspect="1"/>
          </p:cNvPicPr>
          <p:nvPr/>
        </p:nvPicPr>
        <p:blipFill>
          <a:blip r:embed="rId5"/>
          <a:stretch>
            <a:fillRect/>
          </a:stretch>
        </p:blipFill>
        <p:spPr>
          <a:xfrm>
            <a:off x="409847" y="5111860"/>
            <a:ext cx="7220958" cy="1076475"/>
          </a:xfrm>
          <a:prstGeom prst="rect">
            <a:avLst/>
          </a:prstGeom>
          <a:ln>
            <a:solidFill>
              <a:schemeClr val="bg1">
                <a:lumMod val="85000"/>
              </a:schemeClr>
            </a:solidFill>
          </a:ln>
        </p:spPr>
      </p:pic>
      <p:sp>
        <p:nvSpPr>
          <p:cNvPr id="3" name="Title 1">
            <a:extLst>
              <a:ext uri="{FF2B5EF4-FFF2-40B4-BE49-F238E27FC236}">
                <a16:creationId xmlns:a16="http://schemas.microsoft.com/office/drawing/2014/main" id="{0CBD6453-F306-700B-68F9-49F146808D5E}"/>
              </a:ext>
            </a:extLst>
          </p:cNvPr>
          <p:cNvSpPr>
            <a:spLocks noGrp="1"/>
          </p:cNvSpPr>
          <p:nvPr>
            <p:ph type="title"/>
          </p:nvPr>
        </p:nvSpPr>
        <p:spPr>
          <a:xfrm>
            <a:off x="488924" y="331453"/>
            <a:ext cx="9294115" cy="1086695"/>
          </a:xfrm>
        </p:spPr>
        <p:txBody>
          <a:bodyPr>
            <a:noAutofit/>
          </a:bodyPr>
          <a:lstStyle/>
          <a:p>
            <a:r>
              <a:rPr lang="en-US" dirty="0"/>
              <a:t>Current State of Healthcare in America</a:t>
            </a:r>
            <a:endParaRPr lang="en-US" b="0" dirty="0"/>
          </a:p>
        </p:txBody>
      </p:sp>
    </p:spTree>
    <p:extLst>
      <p:ext uri="{BB962C8B-B14F-4D97-AF65-F5344CB8AC3E}">
        <p14:creationId xmlns:p14="http://schemas.microsoft.com/office/powerpoint/2010/main" val="344347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E1397-A9E6-C300-257C-5171769540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1871A3-CF91-01CF-C48B-B9CB3939EACA}"/>
              </a:ext>
            </a:extLst>
          </p:cNvPr>
          <p:cNvSpPr>
            <a:spLocks noGrp="1"/>
          </p:cNvSpPr>
          <p:nvPr>
            <p:ph type="title"/>
          </p:nvPr>
        </p:nvSpPr>
        <p:spPr>
          <a:xfrm>
            <a:off x="206164" y="1070981"/>
            <a:ext cx="4165051" cy="1600200"/>
          </a:xfrm>
        </p:spPr>
        <p:txBody>
          <a:bodyPr/>
          <a:lstStyle/>
          <a:p>
            <a:r>
              <a:rPr lang="en-US" b="0" dirty="0"/>
              <a:t>PeaceHealth Update</a:t>
            </a:r>
          </a:p>
        </p:txBody>
      </p:sp>
      <p:sp>
        <p:nvSpPr>
          <p:cNvPr id="5" name="Slide Number Placeholder 4">
            <a:extLst>
              <a:ext uri="{FF2B5EF4-FFF2-40B4-BE49-F238E27FC236}">
                <a16:creationId xmlns:a16="http://schemas.microsoft.com/office/drawing/2014/main" id="{53CFE647-9902-C507-F87D-33C4B019F6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04555-E38E-C04E-A7EC-30D2883B0B05}" type="slidenum">
              <a:rPr kumimoji="0" lang="en-US" sz="1200" b="0" i="0" u="none" strike="noStrike" kern="1200" cap="none" spc="0" normalizeH="0" baseline="0" noProof="0" smtClean="0">
                <a:ln>
                  <a:noFill/>
                </a:ln>
                <a:solidFill>
                  <a:srgbClr val="000000"/>
                </a:solidFill>
                <a:effectLst/>
                <a:uLnTx/>
                <a:uFillTx/>
                <a:latin typeface="Gibso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Gibson" pitchFamily="2" charset="77"/>
              <a:ea typeface="+mn-ea"/>
              <a:cs typeface="+mn-cs"/>
            </a:endParaRPr>
          </a:p>
        </p:txBody>
      </p:sp>
      <p:sp>
        <p:nvSpPr>
          <p:cNvPr id="8" name="TextBox 7">
            <a:extLst>
              <a:ext uri="{FF2B5EF4-FFF2-40B4-BE49-F238E27FC236}">
                <a16:creationId xmlns:a16="http://schemas.microsoft.com/office/drawing/2014/main" id="{DE8389AE-9E48-9124-07CC-18B804FC7154}"/>
              </a:ext>
            </a:extLst>
          </p:cNvPr>
          <p:cNvSpPr txBox="1"/>
          <p:nvPr/>
        </p:nvSpPr>
        <p:spPr>
          <a:xfrm>
            <a:off x="5111263" y="1070981"/>
            <a:ext cx="7002584" cy="2862322"/>
          </a:xfrm>
          <a:prstGeom prst="rect">
            <a:avLst/>
          </a:prstGeom>
          <a:noFill/>
        </p:spPr>
        <p:txBody>
          <a:bodyPr wrap="square">
            <a:spAutoFit/>
          </a:bodyPr>
          <a:lstStyle/>
          <a:p>
            <a:pPr marL="342900" indent="-342900">
              <a:spcBef>
                <a:spcPts val="1200"/>
              </a:spcBef>
              <a:spcAft>
                <a:spcPts val="1200"/>
              </a:spcAft>
              <a:buFont typeface="Arial" panose="020B0604020202020204" pitchFamily="34" charset="0"/>
              <a:buChar char="•"/>
            </a:pPr>
            <a:r>
              <a:rPr lang="en-US" sz="2800" dirty="0">
                <a:latin typeface="Gibson Book" pitchFamily="2" charset="0"/>
              </a:rPr>
              <a:t>Stewardship and Reinvestment in our people and infrastructure</a:t>
            </a:r>
          </a:p>
          <a:p>
            <a:pPr marL="342900" indent="-342900">
              <a:spcBef>
                <a:spcPts val="1200"/>
              </a:spcBef>
              <a:spcAft>
                <a:spcPts val="1200"/>
              </a:spcAft>
              <a:buFont typeface="Arial" panose="020B0604020202020204" pitchFamily="34" charset="0"/>
              <a:buChar char="•"/>
            </a:pPr>
            <a:r>
              <a:rPr lang="en-US" sz="2800" dirty="0">
                <a:latin typeface="Gibson Book" pitchFamily="2" charset="0"/>
              </a:rPr>
              <a:t>Ongoing adaptation and continuous evolution</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ibson Book" pitchFamily="2" charset="0"/>
              <a:ea typeface="Gibson" pitchFamily="2" charset="0"/>
              <a:cs typeface="Gibson" pitchFamily="2" charset="0"/>
            </a:endParaRPr>
          </a:p>
        </p:txBody>
      </p:sp>
    </p:spTree>
    <p:extLst>
      <p:ext uri="{BB962C8B-B14F-4D97-AF65-F5344CB8AC3E}">
        <p14:creationId xmlns:p14="http://schemas.microsoft.com/office/powerpoint/2010/main" val="1634192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D99BB-55D3-7D64-329B-19E6A83E448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D60ED21-FB7E-2450-9561-9B8F34A8A896}"/>
              </a:ext>
            </a:extLst>
          </p:cNvPr>
          <p:cNvSpPr txBox="1">
            <a:spLocks/>
          </p:cNvSpPr>
          <p:nvPr/>
        </p:nvSpPr>
        <p:spPr>
          <a:xfrm>
            <a:off x="1448943" y="1739743"/>
            <a:ext cx="9294115" cy="125272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600" b="1" i="0" kern="1200">
                <a:solidFill>
                  <a:schemeClr val="bg1"/>
                </a:solidFill>
                <a:latin typeface="Franklin Gothic Demi Cond" panose="020B0603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Franklin Gothic Demi Cond" panose="020B0603020102020204" pitchFamily="34" charset="0"/>
                <a:ea typeface="+mj-ea"/>
                <a:cs typeface="+mj-cs"/>
              </a:rPr>
              <a:t>PeaceHealth Clinical Access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ibson Book" pitchFamily="2" charset="0"/>
                <a:ea typeface="+mj-ea"/>
                <a:cs typeface="+mj-cs"/>
              </a:rPr>
              <a:t>Lorna Gober, MD, Chief Medical Officer, Northwest Region</a:t>
            </a:r>
            <a:endParaRPr kumimoji="0" lang="en-US" sz="6600" b="0" i="0" u="none" strike="noStrike" kern="1200" cap="none" spc="0" normalizeH="0" baseline="0" noProof="0" dirty="0">
              <a:ln>
                <a:noFill/>
              </a:ln>
              <a:solidFill>
                <a:srgbClr val="FFFFFF"/>
              </a:solidFill>
              <a:effectLst/>
              <a:uLnTx/>
              <a:uFillTx/>
              <a:latin typeface="Franklin Gothic Demi Cond" panose="020B0603020102020204" pitchFamily="34" charset="0"/>
              <a:ea typeface="+mj-ea"/>
              <a:cs typeface="+mj-cs"/>
            </a:endParaRPr>
          </a:p>
        </p:txBody>
      </p:sp>
    </p:spTree>
    <p:extLst>
      <p:ext uri="{BB962C8B-B14F-4D97-AF65-F5344CB8AC3E}">
        <p14:creationId xmlns:p14="http://schemas.microsoft.com/office/powerpoint/2010/main" val="360385"/>
      </p:ext>
    </p:extLst>
  </p:cSld>
  <p:clrMapOvr>
    <a:masterClrMapping/>
  </p:clrMapOvr>
</p:sld>
</file>

<file path=ppt/theme/theme1.xml><?xml version="1.0" encoding="utf-8"?>
<a:theme xmlns:a="http://schemas.openxmlformats.org/drawingml/2006/main" name="1_Custom Design">
  <a:themeElements>
    <a:clrScheme name="PeaceHealth - Color Scheme">
      <a:dk1>
        <a:srgbClr val="000000"/>
      </a:dk1>
      <a:lt1>
        <a:srgbClr val="FFFFFF"/>
      </a:lt1>
      <a:dk2>
        <a:srgbClr val="44546A"/>
      </a:dk2>
      <a:lt2>
        <a:srgbClr val="E7E6E6"/>
      </a:lt2>
      <a:accent1>
        <a:srgbClr val="2C281E"/>
      </a:accent1>
      <a:accent2>
        <a:srgbClr val="445D5C"/>
      </a:accent2>
      <a:accent3>
        <a:srgbClr val="34A798"/>
      </a:accent3>
      <a:accent4>
        <a:srgbClr val="E3E2DB"/>
      </a:accent4>
      <a:accent5>
        <a:srgbClr val="115E67"/>
      </a:accent5>
      <a:accent6>
        <a:srgbClr val="C69214"/>
      </a:accent6>
      <a:hlink>
        <a:srgbClr val="8B5B28"/>
      </a:hlink>
      <a:folHlink>
        <a:srgbClr val="5C46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BRAN-394406-System-PeaceHealth-PPTSlideMaster-Wide" id="{FEF4E8D1-88AB-5940-8A04-ACBD53AE92B0}" vid="{DABBA0C7-1363-F646-8F6E-6285F741F90C}"/>
    </a:ext>
  </a:extLst>
</a:theme>
</file>

<file path=ppt/theme/theme2.xml><?xml version="1.0" encoding="utf-8"?>
<a:theme xmlns:a="http://schemas.openxmlformats.org/drawingml/2006/main" name="6_Custom Design">
  <a:themeElements>
    <a:clrScheme name="PeaceHealth - Color Scheme">
      <a:dk1>
        <a:srgbClr val="000000"/>
      </a:dk1>
      <a:lt1>
        <a:srgbClr val="FFFFFF"/>
      </a:lt1>
      <a:dk2>
        <a:srgbClr val="44546A"/>
      </a:dk2>
      <a:lt2>
        <a:srgbClr val="E7E6E6"/>
      </a:lt2>
      <a:accent1>
        <a:srgbClr val="2C281E"/>
      </a:accent1>
      <a:accent2>
        <a:srgbClr val="445D5C"/>
      </a:accent2>
      <a:accent3>
        <a:srgbClr val="34A798"/>
      </a:accent3>
      <a:accent4>
        <a:srgbClr val="E3E2DB"/>
      </a:accent4>
      <a:accent5>
        <a:srgbClr val="115E67"/>
      </a:accent5>
      <a:accent6>
        <a:srgbClr val="C69214"/>
      </a:accent6>
      <a:hlink>
        <a:srgbClr val="8B5B28"/>
      </a:hlink>
      <a:folHlink>
        <a:srgbClr val="5C46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BRAN-394406-System-PeaceHealth-PPTSlideMaster-Wide" id="{FEF4E8D1-88AB-5940-8A04-ACBD53AE92B0}" vid="{6399D127-1F83-0E41-985A-F0E618FFFAD4}"/>
    </a:ext>
  </a:extLst>
</a:theme>
</file>

<file path=ppt/theme/theme3.xml><?xml version="1.0" encoding="utf-8"?>
<a:theme xmlns:a="http://schemas.openxmlformats.org/drawingml/2006/main" name="16_Custom Design">
  <a:themeElements>
    <a:clrScheme name="PeaceHealth - Color Scheme">
      <a:dk1>
        <a:srgbClr val="000000"/>
      </a:dk1>
      <a:lt1>
        <a:srgbClr val="FFFFFF"/>
      </a:lt1>
      <a:dk2>
        <a:srgbClr val="44546A"/>
      </a:dk2>
      <a:lt2>
        <a:srgbClr val="E7E6E6"/>
      </a:lt2>
      <a:accent1>
        <a:srgbClr val="2C281E"/>
      </a:accent1>
      <a:accent2>
        <a:srgbClr val="445D5C"/>
      </a:accent2>
      <a:accent3>
        <a:srgbClr val="34A798"/>
      </a:accent3>
      <a:accent4>
        <a:srgbClr val="E3E2DB"/>
      </a:accent4>
      <a:accent5>
        <a:srgbClr val="115E67"/>
      </a:accent5>
      <a:accent6>
        <a:srgbClr val="C69214"/>
      </a:accent6>
      <a:hlink>
        <a:srgbClr val="8B5B28"/>
      </a:hlink>
      <a:folHlink>
        <a:srgbClr val="5C46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BRAN-394406-System-PeaceHealth-PPTSlideMaster-Wide" id="{FEF4E8D1-88AB-5940-8A04-ACBD53AE92B0}" vid="{C429A9D8-792D-5F42-A88F-4BC0B32AAC5C}"/>
    </a:ext>
  </a:extLst>
</a:theme>
</file>

<file path=ppt/theme/theme4.xml><?xml version="1.0" encoding="utf-8"?>
<a:theme xmlns:a="http://schemas.openxmlformats.org/drawingml/2006/main" name="1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PeaceHealth - Color Scheme">
      <a:dk1>
        <a:srgbClr val="000000"/>
      </a:dk1>
      <a:lt1>
        <a:srgbClr val="FFFFFF"/>
      </a:lt1>
      <a:dk2>
        <a:srgbClr val="44546A"/>
      </a:dk2>
      <a:lt2>
        <a:srgbClr val="E7E6E6"/>
      </a:lt2>
      <a:accent1>
        <a:srgbClr val="2C281E"/>
      </a:accent1>
      <a:accent2>
        <a:srgbClr val="445D5C"/>
      </a:accent2>
      <a:accent3>
        <a:srgbClr val="34A798"/>
      </a:accent3>
      <a:accent4>
        <a:srgbClr val="E3E2DB"/>
      </a:accent4>
      <a:accent5>
        <a:srgbClr val="115E67"/>
      </a:accent5>
      <a:accent6>
        <a:srgbClr val="C69214"/>
      </a:accent6>
      <a:hlink>
        <a:srgbClr val="8B5B28"/>
      </a:hlink>
      <a:folHlink>
        <a:srgbClr val="5C46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b="0" i="0" dirty="0">
            <a:latin typeface="Gibson" pitchFamily="2" charset="77"/>
          </a:defRPr>
        </a:defPPr>
      </a:lstStyle>
    </a:txDef>
  </a:objectDefaults>
  <a:extraClrSchemeLst/>
  <a:extLst>
    <a:ext uri="{05A4C25C-085E-4340-85A3-A5531E510DB2}">
      <thm15:themeFamily xmlns:thm15="http://schemas.microsoft.com/office/thememl/2012/main" name="22-BRAN-394406-System-PeaceHealth-PPTSlideMaster-Wide" id="{FEF4E8D1-88AB-5940-8A04-ACBD53AE92B0}" vid="{6B4DF19F-8ADC-2E4F-B4E9-BFB967B99394}"/>
    </a:ext>
  </a:extLst>
</a:theme>
</file>

<file path=ppt/theme/theme6.xml><?xml version="1.0" encoding="utf-8"?>
<a:theme xmlns:a="http://schemas.openxmlformats.org/drawingml/2006/main" name="Frost ">
  <a:themeElements>
    <a:clrScheme name="PeaceHealth - Color Scheme">
      <a:dk1>
        <a:srgbClr val="000000"/>
      </a:dk1>
      <a:lt1>
        <a:srgbClr val="FFFFFF"/>
      </a:lt1>
      <a:dk2>
        <a:srgbClr val="44546A"/>
      </a:dk2>
      <a:lt2>
        <a:srgbClr val="E7E6E6"/>
      </a:lt2>
      <a:accent1>
        <a:srgbClr val="2C281E"/>
      </a:accent1>
      <a:accent2>
        <a:srgbClr val="445D5C"/>
      </a:accent2>
      <a:accent3>
        <a:srgbClr val="34A798"/>
      </a:accent3>
      <a:accent4>
        <a:srgbClr val="E3E2DB"/>
      </a:accent4>
      <a:accent5>
        <a:srgbClr val="115E67"/>
      </a:accent5>
      <a:accent6>
        <a:srgbClr val="C69214"/>
      </a:accent6>
      <a:hlink>
        <a:srgbClr val="8B5B28"/>
      </a:hlink>
      <a:folHlink>
        <a:srgbClr val="5C46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BRAN-394406-System-PeaceHealth-PPTSlideMaster-Wide" id="{FEF4E8D1-88AB-5940-8A04-ACBD53AE92B0}" vid="{C429A9D8-792D-5F42-A88F-4BC0B32AAC5C}"/>
    </a:ext>
  </a:extLst>
</a:theme>
</file>

<file path=ppt/theme/theme7.xml><?xml version="1.0" encoding="utf-8"?>
<a:theme xmlns:a="http://schemas.openxmlformats.org/drawingml/2006/main" name="7_Custom Design">
  <a:themeElements>
    <a:clrScheme name="PeaceHealth - Color Scheme">
      <a:dk1>
        <a:srgbClr val="000000"/>
      </a:dk1>
      <a:lt1>
        <a:srgbClr val="FFFFFF"/>
      </a:lt1>
      <a:dk2>
        <a:srgbClr val="44546A"/>
      </a:dk2>
      <a:lt2>
        <a:srgbClr val="E7E6E6"/>
      </a:lt2>
      <a:accent1>
        <a:srgbClr val="2C281E"/>
      </a:accent1>
      <a:accent2>
        <a:srgbClr val="445D5C"/>
      </a:accent2>
      <a:accent3>
        <a:srgbClr val="34A798"/>
      </a:accent3>
      <a:accent4>
        <a:srgbClr val="E3E2DB"/>
      </a:accent4>
      <a:accent5>
        <a:srgbClr val="115E67"/>
      </a:accent5>
      <a:accent6>
        <a:srgbClr val="C69214"/>
      </a:accent6>
      <a:hlink>
        <a:srgbClr val="8B5B28"/>
      </a:hlink>
      <a:folHlink>
        <a:srgbClr val="5C46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BRAN-394406-System-PeaceHealth-PPTSlideMaster-Wide" id="{FEF4E8D1-88AB-5940-8A04-ACBD53AE92B0}" vid="{6399D127-1F83-0E41-985A-F0E618FFFAD4}"/>
    </a:ext>
  </a:extLst>
</a:theme>
</file>

<file path=ppt/theme/theme8.xml><?xml version="1.0" encoding="utf-8"?>
<a:theme xmlns:a="http://schemas.openxmlformats.org/drawingml/2006/main" name="17_Custom Design">
  <a:themeElements>
    <a:clrScheme name="PeaceHealth - Color Scheme">
      <a:dk1>
        <a:srgbClr val="000000"/>
      </a:dk1>
      <a:lt1>
        <a:srgbClr val="FFFFFF"/>
      </a:lt1>
      <a:dk2>
        <a:srgbClr val="44546A"/>
      </a:dk2>
      <a:lt2>
        <a:srgbClr val="E7E6E6"/>
      </a:lt2>
      <a:accent1>
        <a:srgbClr val="2C281E"/>
      </a:accent1>
      <a:accent2>
        <a:srgbClr val="445D5C"/>
      </a:accent2>
      <a:accent3>
        <a:srgbClr val="34A798"/>
      </a:accent3>
      <a:accent4>
        <a:srgbClr val="E3E2DB"/>
      </a:accent4>
      <a:accent5>
        <a:srgbClr val="115E67"/>
      </a:accent5>
      <a:accent6>
        <a:srgbClr val="C69214"/>
      </a:accent6>
      <a:hlink>
        <a:srgbClr val="8B5B28"/>
      </a:hlink>
      <a:folHlink>
        <a:srgbClr val="5C462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BRAN-394406-System-PeaceHealth-PPTSlideMaster-Wide" id="{FEF4E8D1-88AB-5940-8A04-ACBD53AE92B0}" vid="{C429A9D8-792D-5F42-A88F-4BC0B32AAC5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919</TotalTime>
  <Words>1092</Words>
  <Application>Microsoft Office PowerPoint</Application>
  <PresentationFormat>Widescreen</PresentationFormat>
  <Paragraphs>253</Paragraphs>
  <Slides>37</Slides>
  <Notes>36</Notes>
  <HiddenSlides>1</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37</vt:i4>
      </vt:variant>
    </vt:vector>
  </HeadingPairs>
  <TitlesOfParts>
    <vt:vector size="57" baseType="lpstr">
      <vt:lpstr>Aptos</vt:lpstr>
      <vt:lpstr>Arial</vt:lpstr>
      <vt:lpstr>Arial Narrow</vt:lpstr>
      <vt:lpstr>Arial Unicode MS</vt:lpstr>
      <vt:lpstr>Calibri</vt:lpstr>
      <vt:lpstr>Calibri Light</vt:lpstr>
      <vt:lpstr>Courier New</vt:lpstr>
      <vt:lpstr>Franklin Gothic Demi Cond</vt:lpstr>
      <vt:lpstr>Gibson</vt:lpstr>
      <vt:lpstr>Gibson Book</vt:lpstr>
      <vt:lpstr>Gibson Medium</vt:lpstr>
      <vt:lpstr>Helvetica</vt:lpstr>
      <vt:lpstr>1_Custom Design</vt:lpstr>
      <vt:lpstr>6_Custom Design</vt:lpstr>
      <vt:lpstr>16_Custom Design</vt:lpstr>
      <vt:lpstr>15_Custom Design</vt:lpstr>
      <vt:lpstr>2_Custom Design</vt:lpstr>
      <vt:lpstr>Frost </vt:lpstr>
      <vt:lpstr>7_Custom Design</vt:lpstr>
      <vt:lpstr>17_Custom Design</vt:lpstr>
      <vt:lpstr>PeaceHealth St. Joseph Medical Center Master Facility Plan &amp; Community Healthcare Forum</vt:lpstr>
      <vt:lpstr>Agenda</vt:lpstr>
      <vt:lpstr>Welcome &amp; Land Acknowledgement</vt:lpstr>
      <vt:lpstr>PowerPoint Presentation</vt:lpstr>
      <vt:lpstr>PowerPoint Presentation</vt:lpstr>
      <vt:lpstr>PeaceHealth Update</vt:lpstr>
      <vt:lpstr>Current State of Healthcare in America</vt:lpstr>
      <vt:lpstr>PeaceHealth Update</vt:lpstr>
      <vt:lpstr>PowerPoint Presentation</vt:lpstr>
      <vt:lpstr>Access to Care Improvement:  Emergency Department</vt:lpstr>
      <vt:lpstr>Emergency Department Progress</vt:lpstr>
      <vt:lpstr>Improved Access!</vt:lpstr>
      <vt:lpstr>Clinic Access for our Patients</vt:lpstr>
      <vt:lpstr>Better our world, drop by drop!  Blood drive April 15</vt:lpstr>
      <vt:lpstr>PowerPoint Presentation</vt:lpstr>
      <vt:lpstr>Community Collaboration</vt:lpstr>
      <vt:lpstr>PowerPoint Presentation</vt:lpstr>
      <vt:lpstr>PowerPoint Presentation</vt:lpstr>
      <vt:lpstr>PowerPoint Presentation</vt:lpstr>
      <vt:lpstr>PowerPoint Presentation</vt:lpstr>
      <vt:lpstr>Construction Update: Key Milestones</vt:lpstr>
      <vt:lpstr>Peter Paulsen Pavilion</vt:lpstr>
      <vt:lpstr>Peter Paulsen Pavilion</vt:lpstr>
      <vt:lpstr>Peter Paulsen Pavilion</vt:lpstr>
      <vt:lpstr>Peter Paulsen Pavilion</vt:lpstr>
      <vt:lpstr>Peter Paulsen Pavilion</vt:lpstr>
      <vt:lpstr>Construction Update: Looking Ahead</vt:lpstr>
      <vt:lpstr>Construction Communication: Staying in Touch</vt:lpstr>
      <vt:lpstr>      Questions?</vt:lpstr>
      <vt:lpstr>      Appendix</vt:lpstr>
      <vt:lpstr>Airlift Northwest  Bellingham Arrival / Departure Flight Procedures</vt:lpstr>
      <vt:lpstr>Airlift Northwest  Bellingham Arrival / Departure Flight Procedures</vt:lpstr>
      <vt:lpstr>Bellingham Arrival / Departure Procedures</vt:lpstr>
      <vt:lpstr>Bellingham Arrival / Departure Procedures</vt:lpstr>
      <vt:lpstr>Bellingham Arrival / Departure Procedures</vt:lpstr>
      <vt:lpstr>PeaceHealth Clinical Update Lorna Gober, MD, Chief Medical Officer, Northwest Region </vt:lpstr>
      <vt:lpstr>Medicaid Matters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Karin</dc:creator>
  <cp:lastModifiedBy>Johnson, Karin</cp:lastModifiedBy>
  <cp:revision>60</cp:revision>
  <cp:lastPrinted>2026-04-02T22:38:23Z</cp:lastPrinted>
  <dcterms:created xsi:type="dcterms:W3CDTF">2025-03-19T16:27:56Z</dcterms:created>
  <dcterms:modified xsi:type="dcterms:W3CDTF">2026-04-03T17:59:29Z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91dc423-65f1-41d9-8923-1f6f695e4d76_Enabled">
    <vt:lpwstr>true</vt:lpwstr>
  </property>
  <property fmtid="{D5CDD505-2E9C-101B-9397-08002B2CF9AE}" pid="3" name="MSIP_Label_e91dc423-65f1-41d9-8923-1f6f695e4d76_SetDate">
    <vt:lpwstr>2025-03-19T16:43:19Z</vt:lpwstr>
  </property>
  <property fmtid="{D5CDD505-2E9C-101B-9397-08002B2CF9AE}" pid="4" name="MSIP_Label_e91dc423-65f1-41d9-8923-1f6f695e4d76_Method">
    <vt:lpwstr>Standard</vt:lpwstr>
  </property>
  <property fmtid="{D5CDD505-2E9C-101B-9397-08002B2CF9AE}" pid="5" name="MSIP_Label_e91dc423-65f1-41d9-8923-1f6f695e4d76_Name">
    <vt:lpwstr>AIP_GenBusinessUse_v2</vt:lpwstr>
  </property>
  <property fmtid="{D5CDD505-2E9C-101B-9397-08002B2CF9AE}" pid="6" name="MSIP_Label_e91dc423-65f1-41d9-8923-1f6f695e4d76_SiteId">
    <vt:lpwstr>0c4d6a21-2cf4-4197-9333-aa5fadb76709</vt:lpwstr>
  </property>
  <property fmtid="{D5CDD505-2E9C-101B-9397-08002B2CF9AE}" pid="7" name="MSIP_Label_e91dc423-65f1-41d9-8923-1f6f695e4d76_ActionId">
    <vt:lpwstr>67563900-dc3e-4fbc-bfc9-b2daad1a241c</vt:lpwstr>
  </property>
  <property fmtid="{D5CDD505-2E9C-101B-9397-08002B2CF9AE}" pid="8" name="MSIP_Label_e91dc423-65f1-41d9-8923-1f6f695e4d76_ContentBits">
    <vt:lpwstr>2</vt:lpwstr>
  </property>
  <property fmtid="{D5CDD505-2E9C-101B-9397-08002B2CF9AE}" pid="9" name="ClassificationContentMarkingFooterLocations">
    <vt:lpwstr>1_Custom Design:5\6_Custom Design:7</vt:lpwstr>
  </property>
  <property fmtid="{D5CDD505-2E9C-101B-9397-08002B2CF9AE}" pid="10" name="ClassificationContentMarkingFooterText">
    <vt:lpwstr>Sensitivity: General Business Use.  This document contains proprietary information and is intended for business use only. </vt:lpwstr>
  </property>
</Properties>
</file>